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686" r:id="rId2"/>
    <p:sldId id="672" r:id="rId3"/>
    <p:sldId id="259" r:id="rId4"/>
    <p:sldId id="673" r:id="rId5"/>
    <p:sldId id="288" r:id="rId6"/>
    <p:sldId id="263" r:id="rId7"/>
    <p:sldId id="286" r:id="rId8"/>
    <p:sldId id="674" r:id="rId9"/>
    <p:sldId id="675" r:id="rId10"/>
    <p:sldId id="677" r:id="rId11"/>
    <p:sldId id="297" r:id="rId12"/>
    <p:sldId id="679" r:id="rId13"/>
    <p:sldId id="678" r:id="rId14"/>
    <p:sldId id="682" r:id="rId15"/>
    <p:sldId id="683" r:id="rId16"/>
    <p:sldId id="684" r:id="rId17"/>
    <p:sldId id="687" r:id="rId18"/>
    <p:sldId id="688" r:id="rId19"/>
    <p:sldId id="690" r:id="rId20"/>
    <p:sldId id="691" r:id="rId21"/>
    <p:sldId id="692" r:id="rId22"/>
    <p:sldId id="694" r:id="rId23"/>
    <p:sldId id="695" r:id="rId24"/>
    <p:sldId id="284" r:id="rId25"/>
    <p:sldId id="696" r:id="rId26"/>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89"/>
    <a:srgbClr val="00B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121"/>
  </p:normalViewPr>
  <p:slideViewPr>
    <p:cSldViewPr snapToGrid="0">
      <p:cViewPr>
        <p:scale>
          <a:sx n="90" d="100"/>
          <a:sy n="90" d="100"/>
        </p:scale>
        <p:origin x="1536"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935A-A776-42A5-970B-80C155E7C5A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03377A6E-DBE4-41B7-A7A8-6CF0C14E8C55}">
      <dgm:prSet custT="1"/>
      <dgm:spPr>
        <a:solidFill>
          <a:srgbClr val="00B4E5"/>
        </a:solidFill>
      </dgm:spPr>
      <dgm:t>
        <a:bodyPr/>
        <a:lstStyle/>
        <a:p>
          <a:pPr algn="ctr"/>
          <a:r>
            <a:rPr lang="en-KE" sz="1400" dirty="0">
              <a:solidFill>
                <a:schemeClr val="bg1"/>
              </a:solidFill>
              <a:latin typeface="Fredoka One" panose="02000000000000000000" pitchFamily="2" charset="77"/>
            </a:rPr>
            <a:t>Focus on ONE or more ACTION AREAS</a:t>
          </a:r>
          <a:endParaRPr lang="en-US" sz="1400" dirty="0">
            <a:solidFill>
              <a:schemeClr val="bg1"/>
            </a:solidFill>
            <a:latin typeface="Fredoka One" panose="02000000000000000000" pitchFamily="2" charset="77"/>
          </a:endParaRPr>
        </a:p>
      </dgm:t>
    </dgm:pt>
    <dgm:pt modelId="{0104DE8A-692C-4741-9E97-B63302C2DAF1}" type="parTrans" cxnId="{DED3E90E-33AE-47A3-8B44-ECD79AE0D031}">
      <dgm:prSet/>
      <dgm:spPr/>
      <dgm:t>
        <a:bodyPr/>
        <a:lstStyle/>
        <a:p>
          <a:pPr algn="ctr"/>
          <a:endParaRPr lang="en-US"/>
        </a:p>
      </dgm:t>
    </dgm:pt>
    <dgm:pt modelId="{EE6B4C78-E9CC-444B-B4C2-87B887B4E8ED}" type="sibTrans" cxnId="{DED3E90E-33AE-47A3-8B44-ECD79AE0D031}">
      <dgm:prSet phldrT="1" phldr="0"/>
      <dgm:spPr>
        <a:solidFill>
          <a:srgbClr val="005689"/>
        </a:solidFill>
      </dgm:spPr>
      <dgm:t>
        <a:bodyPr/>
        <a:lstStyle/>
        <a:p>
          <a:pPr algn="ctr"/>
          <a:r>
            <a:rPr lang="en-US"/>
            <a:t>1</a:t>
          </a:r>
        </a:p>
      </dgm:t>
    </dgm:pt>
    <dgm:pt modelId="{88EC8AFD-BD5F-4FCB-8A48-9AE5DED5F23E}">
      <dgm:prSet custT="1"/>
      <dgm:spPr>
        <a:solidFill>
          <a:srgbClr val="00B4E5"/>
        </a:solidFill>
      </dgm:spPr>
      <dgm:t>
        <a:bodyPr/>
        <a:lstStyle/>
        <a:p>
          <a:pPr algn="ctr"/>
          <a:r>
            <a:rPr lang="en-KE" sz="1400" b="1" dirty="0">
              <a:solidFill>
                <a:schemeClr val="bg1"/>
              </a:solidFill>
              <a:latin typeface="Fredoka One" panose="02000000000000000000" pitchFamily="2" charset="77"/>
            </a:rPr>
            <a:t>Engage in policy DIALOGUE with partners</a:t>
          </a:r>
          <a:endParaRPr lang="en-US" sz="1400" b="1" dirty="0">
            <a:solidFill>
              <a:schemeClr val="bg1"/>
            </a:solidFill>
            <a:latin typeface="Fredoka One" panose="02000000000000000000" pitchFamily="2" charset="77"/>
          </a:endParaRPr>
        </a:p>
      </dgm:t>
    </dgm:pt>
    <dgm:pt modelId="{F5E40CB5-2BCD-4CEC-AB61-5C172BE6E534}" type="parTrans" cxnId="{BDA2D79D-E3C5-4366-A386-E99E63A8C415}">
      <dgm:prSet/>
      <dgm:spPr/>
      <dgm:t>
        <a:bodyPr/>
        <a:lstStyle/>
        <a:p>
          <a:pPr algn="ctr"/>
          <a:endParaRPr lang="en-US"/>
        </a:p>
      </dgm:t>
    </dgm:pt>
    <dgm:pt modelId="{67B64CA2-BF6D-4D99-BBD8-8E558343C0BA}" type="sibTrans" cxnId="{BDA2D79D-E3C5-4366-A386-E99E63A8C415}">
      <dgm:prSet phldrT="2" phldr="0"/>
      <dgm:spPr>
        <a:solidFill>
          <a:srgbClr val="005689"/>
        </a:solidFill>
      </dgm:spPr>
      <dgm:t>
        <a:bodyPr/>
        <a:lstStyle/>
        <a:p>
          <a:pPr algn="ctr"/>
          <a:r>
            <a:rPr lang="en-US"/>
            <a:t>2</a:t>
          </a:r>
        </a:p>
      </dgm:t>
    </dgm:pt>
    <dgm:pt modelId="{DD625AF2-FD6F-41BA-A366-66EDB77FE690}">
      <dgm:prSet/>
      <dgm:spPr>
        <a:solidFill>
          <a:srgbClr val="00B4E5"/>
        </a:solidFill>
      </dgm:spPr>
      <dgm:t>
        <a:bodyPr/>
        <a:lstStyle/>
        <a:p>
          <a:pPr algn="ctr"/>
          <a:r>
            <a:rPr lang="en-KE" b="1" dirty="0">
              <a:solidFill>
                <a:schemeClr val="bg1"/>
              </a:solidFill>
              <a:latin typeface="Fredoka One" panose="02000000000000000000" pitchFamily="2" charset="77"/>
            </a:rPr>
            <a:t>Share SOLUTIONS</a:t>
          </a:r>
          <a:endParaRPr lang="en-US" b="1" dirty="0">
            <a:solidFill>
              <a:schemeClr val="bg1"/>
            </a:solidFill>
            <a:latin typeface="Fredoka One" panose="02000000000000000000" pitchFamily="2" charset="77"/>
          </a:endParaRPr>
        </a:p>
      </dgm:t>
    </dgm:pt>
    <dgm:pt modelId="{F38E6A8D-B87B-4813-B13D-E6B9BC13B59B}" type="parTrans" cxnId="{F28490A7-9C6D-49F0-AAFA-C3D5D689A3A7}">
      <dgm:prSet/>
      <dgm:spPr/>
      <dgm:t>
        <a:bodyPr/>
        <a:lstStyle/>
        <a:p>
          <a:pPr algn="ctr"/>
          <a:endParaRPr lang="en-US"/>
        </a:p>
      </dgm:t>
    </dgm:pt>
    <dgm:pt modelId="{9E639F6E-F308-47AC-8C58-B076C8DCC8AF}" type="sibTrans" cxnId="{F28490A7-9C6D-49F0-AAFA-C3D5D689A3A7}">
      <dgm:prSet phldrT="3" phldr="0"/>
      <dgm:spPr>
        <a:solidFill>
          <a:srgbClr val="005689"/>
        </a:solidFill>
      </dgm:spPr>
      <dgm:t>
        <a:bodyPr/>
        <a:lstStyle/>
        <a:p>
          <a:pPr algn="ctr"/>
          <a:r>
            <a:rPr lang="en-US"/>
            <a:t>3</a:t>
          </a:r>
        </a:p>
      </dgm:t>
    </dgm:pt>
    <dgm:pt modelId="{A2BB973D-A57B-4BA2-BDE8-7E5460663ED2}">
      <dgm:prSet custT="1"/>
      <dgm:spPr>
        <a:solidFill>
          <a:srgbClr val="00B4E5"/>
        </a:solidFill>
      </dgm:spPr>
      <dgm:t>
        <a:bodyPr/>
        <a:lstStyle/>
        <a:p>
          <a:pPr algn="ctr"/>
          <a:r>
            <a:rPr lang="en-KE" sz="1600" dirty="0">
              <a:solidFill>
                <a:schemeClr val="bg1"/>
              </a:solidFill>
              <a:latin typeface="Fredoka One" panose="02000000000000000000" pitchFamily="2" charset="77"/>
            </a:rPr>
            <a:t>Demonstrate ACTION</a:t>
          </a:r>
          <a:endParaRPr lang="en-US" sz="1600" dirty="0">
            <a:solidFill>
              <a:schemeClr val="bg1"/>
            </a:solidFill>
            <a:latin typeface="Fredoka One" panose="02000000000000000000" pitchFamily="2" charset="77"/>
          </a:endParaRPr>
        </a:p>
      </dgm:t>
    </dgm:pt>
    <dgm:pt modelId="{7CB9319E-F6A0-4BBA-AB89-8729B6F0C28D}" type="parTrans" cxnId="{721DAC1D-744D-4EEF-B101-76A3909A2943}">
      <dgm:prSet/>
      <dgm:spPr/>
      <dgm:t>
        <a:bodyPr/>
        <a:lstStyle/>
        <a:p>
          <a:pPr algn="ctr"/>
          <a:endParaRPr lang="en-US"/>
        </a:p>
      </dgm:t>
    </dgm:pt>
    <dgm:pt modelId="{66F7982A-4EB5-4F89-A4F1-330C977772D4}" type="sibTrans" cxnId="{721DAC1D-744D-4EEF-B101-76A3909A2943}">
      <dgm:prSet phldrT="4" phldr="0"/>
      <dgm:spPr>
        <a:solidFill>
          <a:srgbClr val="005689"/>
        </a:solidFill>
      </dgm:spPr>
      <dgm:t>
        <a:bodyPr/>
        <a:lstStyle/>
        <a:p>
          <a:pPr algn="ctr"/>
          <a:r>
            <a:rPr lang="en-US"/>
            <a:t>4</a:t>
          </a:r>
        </a:p>
      </dgm:t>
    </dgm:pt>
    <dgm:pt modelId="{C8CF1837-309F-4A81-BE68-A8024FE1F31E}">
      <dgm:prSet custT="1"/>
      <dgm:spPr>
        <a:solidFill>
          <a:srgbClr val="00B4E5"/>
        </a:solidFill>
      </dgm:spPr>
      <dgm:t>
        <a:bodyPr/>
        <a:lstStyle/>
        <a:p>
          <a:pPr marL="0" indent="0" algn="ctr">
            <a:tabLst/>
          </a:pPr>
          <a:r>
            <a:rPr lang="en-KE" sz="1600" dirty="0">
              <a:solidFill>
                <a:schemeClr val="bg1"/>
              </a:solidFill>
              <a:latin typeface="Fredoka One" panose="02000000000000000000" pitchFamily="2" charset="77"/>
            </a:rPr>
            <a:t>Make </a:t>
          </a:r>
        </a:p>
        <a:p>
          <a:pPr marL="0" indent="0" algn="ctr">
            <a:tabLst/>
          </a:pPr>
          <a:r>
            <a:rPr lang="en-KE" sz="1100" dirty="0">
              <a:solidFill>
                <a:schemeClr val="bg1"/>
              </a:solidFill>
              <a:latin typeface="Fredoka One" panose="02000000000000000000" pitchFamily="2" charset="77"/>
            </a:rPr>
            <a:t>RECOMMENDATIONS</a:t>
          </a:r>
          <a:endParaRPr lang="en-US" sz="1100" dirty="0">
            <a:solidFill>
              <a:schemeClr val="bg1"/>
            </a:solidFill>
            <a:latin typeface="Fredoka One" panose="02000000000000000000" pitchFamily="2" charset="77"/>
          </a:endParaRPr>
        </a:p>
      </dgm:t>
    </dgm:pt>
    <dgm:pt modelId="{52BD97E2-0C29-46FA-B397-307673ADFD5E}" type="parTrans" cxnId="{65FE3E62-64D3-4214-8BBE-ADA56BEF8579}">
      <dgm:prSet/>
      <dgm:spPr/>
      <dgm:t>
        <a:bodyPr/>
        <a:lstStyle/>
        <a:p>
          <a:pPr algn="ctr"/>
          <a:endParaRPr lang="en-US"/>
        </a:p>
      </dgm:t>
    </dgm:pt>
    <dgm:pt modelId="{4C923748-2885-40D1-8573-CC3ED0ED4C7D}" type="sibTrans" cxnId="{65FE3E62-64D3-4214-8BBE-ADA56BEF8579}">
      <dgm:prSet phldrT="5" phldr="0"/>
      <dgm:spPr>
        <a:solidFill>
          <a:srgbClr val="005689"/>
        </a:solidFill>
      </dgm:spPr>
      <dgm:t>
        <a:bodyPr/>
        <a:lstStyle/>
        <a:p>
          <a:pPr algn="ctr"/>
          <a:r>
            <a:rPr lang="en-US"/>
            <a:t>5</a:t>
          </a:r>
          <a:endParaRPr lang="en-US" dirty="0"/>
        </a:p>
      </dgm:t>
    </dgm:pt>
    <dgm:pt modelId="{A9060412-2041-894B-A93F-C5920F250ACB}" type="pres">
      <dgm:prSet presAssocID="{D7F0935A-A776-42A5-970B-80C155E7C5A0}" presName="Name0" presStyleCnt="0">
        <dgm:presLayoutVars>
          <dgm:animLvl val="lvl"/>
          <dgm:resizeHandles val="exact"/>
        </dgm:presLayoutVars>
      </dgm:prSet>
      <dgm:spPr/>
    </dgm:pt>
    <dgm:pt modelId="{0157E77A-39B8-2C45-B526-70F45A620305}" type="pres">
      <dgm:prSet presAssocID="{03377A6E-DBE4-41B7-A7A8-6CF0C14E8C55}" presName="compositeNode" presStyleCnt="0">
        <dgm:presLayoutVars>
          <dgm:bulletEnabled val="1"/>
        </dgm:presLayoutVars>
      </dgm:prSet>
      <dgm:spPr/>
    </dgm:pt>
    <dgm:pt modelId="{7E09E5ED-DDCD-0540-9F51-B5D744005B3A}" type="pres">
      <dgm:prSet presAssocID="{03377A6E-DBE4-41B7-A7A8-6CF0C14E8C55}" presName="bgRect" presStyleLbl="bgAccFollowNode1" presStyleIdx="0" presStyleCnt="5"/>
      <dgm:spPr/>
    </dgm:pt>
    <dgm:pt modelId="{42163991-14B9-F548-BBB3-38D53235EB17}" type="pres">
      <dgm:prSet presAssocID="{EE6B4C78-E9CC-444B-B4C2-87B887B4E8ED}" presName="sibTransNodeCircle" presStyleLbl="alignNode1" presStyleIdx="0" presStyleCnt="10">
        <dgm:presLayoutVars>
          <dgm:chMax val="0"/>
          <dgm:bulletEnabled/>
        </dgm:presLayoutVars>
      </dgm:prSet>
      <dgm:spPr/>
    </dgm:pt>
    <dgm:pt modelId="{1BB5F248-40B8-9048-9A57-F4D4B1D7D70F}" type="pres">
      <dgm:prSet presAssocID="{03377A6E-DBE4-41B7-A7A8-6CF0C14E8C55}" presName="bottomLine" presStyleLbl="alignNode1" presStyleIdx="1" presStyleCnt="10">
        <dgm:presLayoutVars/>
      </dgm:prSet>
      <dgm:spPr/>
    </dgm:pt>
    <dgm:pt modelId="{6075AF46-B17D-B44D-867F-F8B4A6C4E8F0}" type="pres">
      <dgm:prSet presAssocID="{03377A6E-DBE4-41B7-A7A8-6CF0C14E8C55}" presName="nodeText" presStyleLbl="bgAccFollowNode1" presStyleIdx="0" presStyleCnt="5">
        <dgm:presLayoutVars>
          <dgm:bulletEnabled val="1"/>
        </dgm:presLayoutVars>
      </dgm:prSet>
      <dgm:spPr/>
    </dgm:pt>
    <dgm:pt modelId="{85CDA392-5FFC-E24D-8723-238D6CA8DDD6}" type="pres">
      <dgm:prSet presAssocID="{EE6B4C78-E9CC-444B-B4C2-87B887B4E8ED}" presName="sibTrans" presStyleCnt="0"/>
      <dgm:spPr/>
    </dgm:pt>
    <dgm:pt modelId="{77699AB1-BF24-FA46-BE9E-43BF094649E9}" type="pres">
      <dgm:prSet presAssocID="{88EC8AFD-BD5F-4FCB-8A48-9AE5DED5F23E}" presName="compositeNode" presStyleCnt="0">
        <dgm:presLayoutVars>
          <dgm:bulletEnabled val="1"/>
        </dgm:presLayoutVars>
      </dgm:prSet>
      <dgm:spPr/>
    </dgm:pt>
    <dgm:pt modelId="{3BDC686F-D4F8-E644-9709-9E16FDF51DD9}" type="pres">
      <dgm:prSet presAssocID="{88EC8AFD-BD5F-4FCB-8A48-9AE5DED5F23E}" presName="bgRect" presStyleLbl="bgAccFollowNode1" presStyleIdx="1" presStyleCnt="5"/>
      <dgm:spPr/>
    </dgm:pt>
    <dgm:pt modelId="{EC57BABF-F017-B844-AA7E-605E7B0B72A6}" type="pres">
      <dgm:prSet presAssocID="{67B64CA2-BF6D-4D99-BBD8-8E558343C0BA}" presName="sibTransNodeCircle" presStyleLbl="alignNode1" presStyleIdx="2" presStyleCnt="10">
        <dgm:presLayoutVars>
          <dgm:chMax val="0"/>
          <dgm:bulletEnabled/>
        </dgm:presLayoutVars>
      </dgm:prSet>
      <dgm:spPr/>
    </dgm:pt>
    <dgm:pt modelId="{6D466722-4F14-F343-A566-97DA752300F4}" type="pres">
      <dgm:prSet presAssocID="{88EC8AFD-BD5F-4FCB-8A48-9AE5DED5F23E}" presName="bottomLine" presStyleLbl="alignNode1" presStyleIdx="3" presStyleCnt="10">
        <dgm:presLayoutVars/>
      </dgm:prSet>
      <dgm:spPr/>
    </dgm:pt>
    <dgm:pt modelId="{8A4368B2-A923-B841-860D-E56F173332AF}" type="pres">
      <dgm:prSet presAssocID="{88EC8AFD-BD5F-4FCB-8A48-9AE5DED5F23E}" presName="nodeText" presStyleLbl="bgAccFollowNode1" presStyleIdx="1" presStyleCnt="5">
        <dgm:presLayoutVars>
          <dgm:bulletEnabled val="1"/>
        </dgm:presLayoutVars>
      </dgm:prSet>
      <dgm:spPr/>
    </dgm:pt>
    <dgm:pt modelId="{AEB235F9-9981-5542-807F-38ABF9F8687F}" type="pres">
      <dgm:prSet presAssocID="{67B64CA2-BF6D-4D99-BBD8-8E558343C0BA}" presName="sibTrans" presStyleCnt="0"/>
      <dgm:spPr/>
    </dgm:pt>
    <dgm:pt modelId="{32B3B3A0-DA1D-AB43-80F4-57D3A6A92F22}" type="pres">
      <dgm:prSet presAssocID="{DD625AF2-FD6F-41BA-A366-66EDB77FE690}" presName="compositeNode" presStyleCnt="0">
        <dgm:presLayoutVars>
          <dgm:bulletEnabled val="1"/>
        </dgm:presLayoutVars>
      </dgm:prSet>
      <dgm:spPr/>
    </dgm:pt>
    <dgm:pt modelId="{034C42F8-9577-9844-822E-ECE6BAC2B16F}" type="pres">
      <dgm:prSet presAssocID="{DD625AF2-FD6F-41BA-A366-66EDB77FE690}" presName="bgRect" presStyleLbl="bgAccFollowNode1" presStyleIdx="2" presStyleCnt="5"/>
      <dgm:spPr/>
    </dgm:pt>
    <dgm:pt modelId="{2F9A93DA-AEF3-CE4A-BDFF-F49DD2A9033D}" type="pres">
      <dgm:prSet presAssocID="{9E639F6E-F308-47AC-8C58-B076C8DCC8AF}" presName="sibTransNodeCircle" presStyleLbl="alignNode1" presStyleIdx="4" presStyleCnt="10">
        <dgm:presLayoutVars>
          <dgm:chMax val="0"/>
          <dgm:bulletEnabled/>
        </dgm:presLayoutVars>
      </dgm:prSet>
      <dgm:spPr/>
    </dgm:pt>
    <dgm:pt modelId="{014C4E1C-6AB1-434A-B9FE-D8D43723DE1A}" type="pres">
      <dgm:prSet presAssocID="{DD625AF2-FD6F-41BA-A366-66EDB77FE690}" presName="bottomLine" presStyleLbl="alignNode1" presStyleIdx="5" presStyleCnt="10">
        <dgm:presLayoutVars/>
      </dgm:prSet>
      <dgm:spPr/>
    </dgm:pt>
    <dgm:pt modelId="{A68514EE-AD1F-CC41-B8F6-3B99502FD772}" type="pres">
      <dgm:prSet presAssocID="{DD625AF2-FD6F-41BA-A366-66EDB77FE690}" presName="nodeText" presStyleLbl="bgAccFollowNode1" presStyleIdx="2" presStyleCnt="5">
        <dgm:presLayoutVars>
          <dgm:bulletEnabled val="1"/>
        </dgm:presLayoutVars>
      </dgm:prSet>
      <dgm:spPr/>
    </dgm:pt>
    <dgm:pt modelId="{5737105C-D4D5-7E42-8421-3D759EE29B53}" type="pres">
      <dgm:prSet presAssocID="{9E639F6E-F308-47AC-8C58-B076C8DCC8AF}" presName="sibTrans" presStyleCnt="0"/>
      <dgm:spPr/>
    </dgm:pt>
    <dgm:pt modelId="{BB39DEE2-B4F3-3549-BD41-8760C141F823}" type="pres">
      <dgm:prSet presAssocID="{A2BB973D-A57B-4BA2-BDE8-7E5460663ED2}" presName="compositeNode" presStyleCnt="0">
        <dgm:presLayoutVars>
          <dgm:bulletEnabled val="1"/>
        </dgm:presLayoutVars>
      </dgm:prSet>
      <dgm:spPr/>
    </dgm:pt>
    <dgm:pt modelId="{D082AECC-E022-BC43-A498-1F3A60468CBB}" type="pres">
      <dgm:prSet presAssocID="{A2BB973D-A57B-4BA2-BDE8-7E5460663ED2}" presName="bgRect" presStyleLbl="bgAccFollowNode1" presStyleIdx="3" presStyleCnt="5" custScaleX="90960"/>
      <dgm:spPr/>
    </dgm:pt>
    <dgm:pt modelId="{17932464-F9C4-8845-B9F0-03B634EC93E7}" type="pres">
      <dgm:prSet presAssocID="{66F7982A-4EB5-4F89-A4F1-330C977772D4}" presName="sibTransNodeCircle" presStyleLbl="alignNode1" presStyleIdx="6" presStyleCnt="10">
        <dgm:presLayoutVars>
          <dgm:chMax val="0"/>
          <dgm:bulletEnabled/>
        </dgm:presLayoutVars>
      </dgm:prSet>
      <dgm:spPr/>
    </dgm:pt>
    <dgm:pt modelId="{0CEEEE0B-9623-D942-98A5-803E7B04E5A7}" type="pres">
      <dgm:prSet presAssocID="{A2BB973D-A57B-4BA2-BDE8-7E5460663ED2}" presName="bottomLine" presStyleLbl="alignNode1" presStyleIdx="7" presStyleCnt="10">
        <dgm:presLayoutVars/>
      </dgm:prSet>
      <dgm:spPr/>
    </dgm:pt>
    <dgm:pt modelId="{CD73CA92-DBD7-894F-BF77-0C8BD716ADA4}" type="pres">
      <dgm:prSet presAssocID="{A2BB973D-A57B-4BA2-BDE8-7E5460663ED2}" presName="nodeText" presStyleLbl="bgAccFollowNode1" presStyleIdx="3" presStyleCnt="5">
        <dgm:presLayoutVars>
          <dgm:bulletEnabled val="1"/>
        </dgm:presLayoutVars>
      </dgm:prSet>
      <dgm:spPr/>
    </dgm:pt>
    <dgm:pt modelId="{03A5D4E0-53A7-814C-BFD4-C22FB3179F55}" type="pres">
      <dgm:prSet presAssocID="{66F7982A-4EB5-4F89-A4F1-330C977772D4}" presName="sibTrans" presStyleCnt="0"/>
      <dgm:spPr/>
    </dgm:pt>
    <dgm:pt modelId="{51E38C11-0BCE-B947-A35A-9FCBB5FC029A}" type="pres">
      <dgm:prSet presAssocID="{C8CF1837-309F-4A81-BE68-A8024FE1F31E}" presName="compositeNode" presStyleCnt="0">
        <dgm:presLayoutVars>
          <dgm:bulletEnabled val="1"/>
        </dgm:presLayoutVars>
      </dgm:prSet>
      <dgm:spPr/>
    </dgm:pt>
    <dgm:pt modelId="{D74D5528-8805-AC46-BCE0-664E284CA014}" type="pres">
      <dgm:prSet presAssocID="{C8CF1837-309F-4A81-BE68-A8024FE1F31E}" presName="bgRect" presStyleLbl="bgAccFollowNode1" presStyleIdx="4" presStyleCnt="5" custScaleX="97033"/>
      <dgm:spPr/>
    </dgm:pt>
    <dgm:pt modelId="{E098184A-7DA3-C34A-BE3B-B408BDA53B94}" type="pres">
      <dgm:prSet presAssocID="{4C923748-2885-40D1-8573-CC3ED0ED4C7D}" presName="sibTransNodeCircle" presStyleLbl="alignNode1" presStyleIdx="8" presStyleCnt="10">
        <dgm:presLayoutVars>
          <dgm:chMax val="0"/>
          <dgm:bulletEnabled/>
        </dgm:presLayoutVars>
      </dgm:prSet>
      <dgm:spPr/>
    </dgm:pt>
    <dgm:pt modelId="{2E2624B0-1942-704C-A6F4-414B87B94F80}" type="pres">
      <dgm:prSet presAssocID="{C8CF1837-309F-4A81-BE68-A8024FE1F31E}" presName="bottomLine" presStyleLbl="alignNode1" presStyleIdx="9" presStyleCnt="10">
        <dgm:presLayoutVars/>
      </dgm:prSet>
      <dgm:spPr/>
    </dgm:pt>
    <dgm:pt modelId="{ABBA1F8A-89B1-B842-AD2F-9259C881E29F}" type="pres">
      <dgm:prSet presAssocID="{C8CF1837-309F-4A81-BE68-A8024FE1F31E}" presName="nodeText" presStyleLbl="bgAccFollowNode1" presStyleIdx="4" presStyleCnt="5">
        <dgm:presLayoutVars>
          <dgm:bulletEnabled val="1"/>
        </dgm:presLayoutVars>
      </dgm:prSet>
      <dgm:spPr/>
    </dgm:pt>
  </dgm:ptLst>
  <dgm:cxnLst>
    <dgm:cxn modelId="{DED3E90E-33AE-47A3-8B44-ECD79AE0D031}" srcId="{D7F0935A-A776-42A5-970B-80C155E7C5A0}" destId="{03377A6E-DBE4-41B7-A7A8-6CF0C14E8C55}" srcOrd="0" destOrd="0" parTransId="{0104DE8A-692C-4741-9E97-B63302C2DAF1}" sibTransId="{EE6B4C78-E9CC-444B-B4C2-87B887B4E8ED}"/>
    <dgm:cxn modelId="{AE46BA18-2712-D04E-95F5-CAE80FB24893}" type="presOf" srcId="{EE6B4C78-E9CC-444B-B4C2-87B887B4E8ED}" destId="{42163991-14B9-F548-BBB3-38D53235EB17}" srcOrd="0" destOrd="0" presId="urn:microsoft.com/office/officeart/2016/7/layout/BasicLinearProcessNumbered"/>
    <dgm:cxn modelId="{814BB819-DDDB-6F42-B7AE-74135F20EE86}" type="presOf" srcId="{9E639F6E-F308-47AC-8C58-B076C8DCC8AF}" destId="{2F9A93DA-AEF3-CE4A-BDFF-F49DD2A9033D}" srcOrd="0" destOrd="0" presId="urn:microsoft.com/office/officeart/2016/7/layout/BasicLinearProcessNumbered"/>
    <dgm:cxn modelId="{56E5D31B-C86B-244F-BF73-36CC754F754D}" type="presOf" srcId="{66F7982A-4EB5-4F89-A4F1-330C977772D4}" destId="{17932464-F9C4-8845-B9F0-03B634EC93E7}" srcOrd="0" destOrd="0" presId="urn:microsoft.com/office/officeart/2016/7/layout/BasicLinearProcessNumbered"/>
    <dgm:cxn modelId="{721DAC1D-744D-4EEF-B101-76A3909A2943}" srcId="{D7F0935A-A776-42A5-970B-80C155E7C5A0}" destId="{A2BB973D-A57B-4BA2-BDE8-7E5460663ED2}" srcOrd="3" destOrd="0" parTransId="{7CB9319E-F6A0-4BBA-AB89-8729B6F0C28D}" sibTransId="{66F7982A-4EB5-4F89-A4F1-330C977772D4}"/>
    <dgm:cxn modelId="{F192421E-B233-C342-B081-C83832310D80}" type="presOf" srcId="{88EC8AFD-BD5F-4FCB-8A48-9AE5DED5F23E}" destId="{3BDC686F-D4F8-E644-9709-9E16FDF51DD9}" srcOrd="0" destOrd="0" presId="urn:microsoft.com/office/officeart/2016/7/layout/BasicLinearProcessNumbered"/>
    <dgm:cxn modelId="{E5FEC11F-33DA-8F4A-BD57-5F1C77E5CF12}" type="presOf" srcId="{DD625AF2-FD6F-41BA-A366-66EDB77FE690}" destId="{034C42F8-9577-9844-822E-ECE6BAC2B16F}" srcOrd="0" destOrd="0" presId="urn:microsoft.com/office/officeart/2016/7/layout/BasicLinearProcessNumbered"/>
    <dgm:cxn modelId="{C9CA5822-2ACD-AA4A-BF68-A436D310FCEA}" type="presOf" srcId="{C8CF1837-309F-4A81-BE68-A8024FE1F31E}" destId="{ABBA1F8A-89B1-B842-AD2F-9259C881E29F}" srcOrd="1" destOrd="0" presId="urn:microsoft.com/office/officeart/2016/7/layout/BasicLinearProcessNumbered"/>
    <dgm:cxn modelId="{8F167B24-1F4A-7642-A961-C87527CEA795}" type="presOf" srcId="{4C923748-2885-40D1-8573-CC3ED0ED4C7D}" destId="{E098184A-7DA3-C34A-BE3B-B408BDA53B94}" srcOrd="0" destOrd="0" presId="urn:microsoft.com/office/officeart/2016/7/layout/BasicLinearProcessNumbered"/>
    <dgm:cxn modelId="{FBEE482C-9488-124A-AE6D-7A83B9E0B676}" type="presOf" srcId="{03377A6E-DBE4-41B7-A7A8-6CF0C14E8C55}" destId="{6075AF46-B17D-B44D-867F-F8B4A6C4E8F0}" srcOrd="1" destOrd="0" presId="urn:microsoft.com/office/officeart/2016/7/layout/BasicLinearProcessNumbered"/>
    <dgm:cxn modelId="{65FE3E62-64D3-4214-8BBE-ADA56BEF8579}" srcId="{D7F0935A-A776-42A5-970B-80C155E7C5A0}" destId="{C8CF1837-309F-4A81-BE68-A8024FE1F31E}" srcOrd="4" destOrd="0" parTransId="{52BD97E2-0C29-46FA-B397-307673ADFD5E}" sibTransId="{4C923748-2885-40D1-8573-CC3ED0ED4C7D}"/>
    <dgm:cxn modelId="{270CA964-391E-9240-B4EC-FFB1FB77C781}" type="presOf" srcId="{03377A6E-DBE4-41B7-A7A8-6CF0C14E8C55}" destId="{7E09E5ED-DDCD-0540-9F51-B5D744005B3A}" srcOrd="0" destOrd="0" presId="urn:microsoft.com/office/officeart/2016/7/layout/BasicLinearProcessNumbered"/>
    <dgm:cxn modelId="{9A32A180-7639-CA4B-A515-BE362B9F419A}" type="presOf" srcId="{A2BB973D-A57B-4BA2-BDE8-7E5460663ED2}" destId="{CD73CA92-DBD7-894F-BF77-0C8BD716ADA4}" srcOrd="1" destOrd="0" presId="urn:microsoft.com/office/officeart/2016/7/layout/BasicLinearProcessNumbered"/>
    <dgm:cxn modelId="{C1663D89-7E97-1445-8A02-2407B3EC4172}" type="presOf" srcId="{67B64CA2-BF6D-4D99-BBD8-8E558343C0BA}" destId="{EC57BABF-F017-B844-AA7E-605E7B0B72A6}" srcOrd="0" destOrd="0" presId="urn:microsoft.com/office/officeart/2016/7/layout/BasicLinearProcessNumbered"/>
    <dgm:cxn modelId="{BDA2D79D-E3C5-4366-A386-E99E63A8C415}" srcId="{D7F0935A-A776-42A5-970B-80C155E7C5A0}" destId="{88EC8AFD-BD5F-4FCB-8A48-9AE5DED5F23E}" srcOrd="1" destOrd="0" parTransId="{F5E40CB5-2BCD-4CEC-AB61-5C172BE6E534}" sibTransId="{67B64CA2-BF6D-4D99-BBD8-8E558343C0BA}"/>
    <dgm:cxn modelId="{F28490A7-9C6D-49F0-AAFA-C3D5D689A3A7}" srcId="{D7F0935A-A776-42A5-970B-80C155E7C5A0}" destId="{DD625AF2-FD6F-41BA-A366-66EDB77FE690}" srcOrd="2" destOrd="0" parTransId="{F38E6A8D-B87B-4813-B13D-E6B9BC13B59B}" sibTransId="{9E639F6E-F308-47AC-8C58-B076C8DCC8AF}"/>
    <dgm:cxn modelId="{D16C9BCF-5477-6943-9B28-14B3437AF8B5}" type="presOf" srcId="{D7F0935A-A776-42A5-970B-80C155E7C5A0}" destId="{A9060412-2041-894B-A93F-C5920F250ACB}" srcOrd="0" destOrd="0" presId="urn:microsoft.com/office/officeart/2016/7/layout/BasicLinearProcessNumbered"/>
    <dgm:cxn modelId="{BB2AA2DA-F9CB-064A-AF01-B084C3407ADA}" type="presOf" srcId="{C8CF1837-309F-4A81-BE68-A8024FE1F31E}" destId="{D74D5528-8805-AC46-BCE0-664E284CA014}" srcOrd="0" destOrd="0" presId="urn:microsoft.com/office/officeart/2016/7/layout/BasicLinearProcessNumbered"/>
    <dgm:cxn modelId="{020DBEDA-80F7-B84B-B102-B3C81349C86C}" type="presOf" srcId="{A2BB973D-A57B-4BA2-BDE8-7E5460663ED2}" destId="{D082AECC-E022-BC43-A498-1F3A60468CBB}" srcOrd="0" destOrd="0" presId="urn:microsoft.com/office/officeart/2016/7/layout/BasicLinearProcessNumbered"/>
    <dgm:cxn modelId="{B6FFABFE-19DA-3648-85BD-F8FDC6ED97B8}" type="presOf" srcId="{DD625AF2-FD6F-41BA-A366-66EDB77FE690}" destId="{A68514EE-AD1F-CC41-B8F6-3B99502FD772}" srcOrd="1" destOrd="0" presId="urn:microsoft.com/office/officeart/2016/7/layout/BasicLinearProcessNumbered"/>
    <dgm:cxn modelId="{F5782FFF-0B65-1648-AEB0-AC13042AA595}" type="presOf" srcId="{88EC8AFD-BD5F-4FCB-8A48-9AE5DED5F23E}" destId="{8A4368B2-A923-B841-860D-E56F173332AF}" srcOrd="1" destOrd="0" presId="urn:microsoft.com/office/officeart/2016/7/layout/BasicLinearProcessNumbered"/>
    <dgm:cxn modelId="{73F4DE77-E33D-6345-804C-94672E540CE8}" type="presParOf" srcId="{A9060412-2041-894B-A93F-C5920F250ACB}" destId="{0157E77A-39B8-2C45-B526-70F45A620305}" srcOrd="0" destOrd="0" presId="urn:microsoft.com/office/officeart/2016/7/layout/BasicLinearProcessNumbered"/>
    <dgm:cxn modelId="{DABB5DCA-5078-B24D-A2A8-5F9CB766A1A9}" type="presParOf" srcId="{0157E77A-39B8-2C45-B526-70F45A620305}" destId="{7E09E5ED-DDCD-0540-9F51-B5D744005B3A}" srcOrd="0" destOrd="0" presId="urn:microsoft.com/office/officeart/2016/7/layout/BasicLinearProcessNumbered"/>
    <dgm:cxn modelId="{7C4CF461-D381-104F-BFEA-AE84446CCD7E}" type="presParOf" srcId="{0157E77A-39B8-2C45-B526-70F45A620305}" destId="{42163991-14B9-F548-BBB3-38D53235EB17}" srcOrd="1" destOrd="0" presId="urn:microsoft.com/office/officeart/2016/7/layout/BasicLinearProcessNumbered"/>
    <dgm:cxn modelId="{15258336-3CA8-AF45-BD63-8DD7F7785DF2}" type="presParOf" srcId="{0157E77A-39B8-2C45-B526-70F45A620305}" destId="{1BB5F248-40B8-9048-9A57-F4D4B1D7D70F}" srcOrd="2" destOrd="0" presId="urn:microsoft.com/office/officeart/2016/7/layout/BasicLinearProcessNumbered"/>
    <dgm:cxn modelId="{8C0FBB58-CBAD-AF46-A730-9B190884C907}" type="presParOf" srcId="{0157E77A-39B8-2C45-B526-70F45A620305}" destId="{6075AF46-B17D-B44D-867F-F8B4A6C4E8F0}" srcOrd="3" destOrd="0" presId="urn:microsoft.com/office/officeart/2016/7/layout/BasicLinearProcessNumbered"/>
    <dgm:cxn modelId="{70892D9D-8E3A-1E47-B450-890F1D0C3010}" type="presParOf" srcId="{A9060412-2041-894B-A93F-C5920F250ACB}" destId="{85CDA392-5FFC-E24D-8723-238D6CA8DDD6}" srcOrd="1" destOrd="0" presId="urn:microsoft.com/office/officeart/2016/7/layout/BasicLinearProcessNumbered"/>
    <dgm:cxn modelId="{7BA2D95E-5D85-7D42-BB97-5FFF76223FAA}" type="presParOf" srcId="{A9060412-2041-894B-A93F-C5920F250ACB}" destId="{77699AB1-BF24-FA46-BE9E-43BF094649E9}" srcOrd="2" destOrd="0" presId="urn:microsoft.com/office/officeart/2016/7/layout/BasicLinearProcessNumbered"/>
    <dgm:cxn modelId="{ABB9AB23-5469-E54D-B646-EC29080C1FD0}" type="presParOf" srcId="{77699AB1-BF24-FA46-BE9E-43BF094649E9}" destId="{3BDC686F-D4F8-E644-9709-9E16FDF51DD9}" srcOrd="0" destOrd="0" presId="urn:microsoft.com/office/officeart/2016/7/layout/BasicLinearProcessNumbered"/>
    <dgm:cxn modelId="{D9527A24-08E4-2041-BABD-0C319CF25201}" type="presParOf" srcId="{77699AB1-BF24-FA46-BE9E-43BF094649E9}" destId="{EC57BABF-F017-B844-AA7E-605E7B0B72A6}" srcOrd="1" destOrd="0" presId="urn:microsoft.com/office/officeart/2016/7/layout/BasicLinearProcessNumbered"/>
    <dgm:cxn modelId="{FC26D08D-4480-3A4D-9F7F-BC77B79B3BB0}" type="presParOf" srcId="{77699AB1-BF24-FA46-BE9E-43BF094649E9}" destId="{6D466722-4F14-F343-A566-97DA752300F4}" srcOrd="2" destOrd="0" presId="urn:microsoft.com/office/officeart/2016/7/layout/BasicLinearProcessNumbered"/>
    <dgm:cxn modelId="{9913E4EE-4DEF-B84C-8239-BDB14800346D}" type="presParOf" srcId="{77699AB1-BF24-FA46-BE9E-43BF094649E9}" destId="{8A4368B2-A923-B841-860D-E56F173332AF}" srcOrd="3" destOrd="0" presId="urn:microsoft.com/office/officeart/2016/7/layout/BasicLinearProcessNumbered"/>
    <dgm:cxn modelId="{6D131332-6B4E-9F4A-8BF4-2DFB6FCAAA47}" type="presParOf" srcId="{A9060412-2041-894B-A93F-C5920F250ACB}" destId="{AEB235F9-9981-5542-807F-38ABF9F8687F}" srcOrd="3" destOrd="0" presId="urn:microsoft.com/office/officeart/2016/7/layout/BasicLinearProcessNumbered"/>
    <dgm:cxn modelId="{BB129691-77D3-B044-92BA-877E8741EC6A}" type="presParOf" srcId="{A9060412-2041-894B-A93F-C5920F250ACB}" destId="{32B3B3A0-DA1D-AB43-80F4-57D3A6A92F22}" srcOrd="4" destOrd="0" presId="urn:microsoft.com/office/officeart/2016/7/layout/BasicLinearProcessNumbered"/>
    <dgm:cxn modelId="{885BA96B-BA37-6144-AA75-083B3CA44DE0}" type="presParOf" srcId="{32B3B3A0-DA1D-AB43-80F4-57D3A6A92F22}" destId="{034C42F8-9577-9844-822E-ECE6BAC2B16F}" srcOrd="0" destOrd="0" presId="urn:microsoft.com/office/officeart/2016/7/layout/BasicLinearProcessNumbered"/>
    <dgm:cxn modelId="{5D5567BE-C79E-6C43-B95A-2F84C76BE8F8}" type="presParOf" srcId="{32B3B3A0-DA1D-AB43-80F4-57D3A6A92F22}" destId="{2F9A93DA-AEF3-CE4A-BDFF-F49DD2A9033D}" srcOrd="1" destOrd="0" presId="urn:microsoft.com/office/officeart/2016/7/layout/BasicLinearProcessNumbered"/>
    <dgm:cxn modelId="{A445B4F4-D5F1-5744-8270-3E260B666342}" type="presParOf" srcId="{32B3B3A0-DA1D-AB43-80F4-57D3A6A92F22}" destId="{014C4E1C-6AB1-434A-B9FE-D8D43723DE1A}" srcOrd="2" destOrd="0" presId="urn:microsoft.com/office/officeart/2016/7/layout/BasicLinearProcessNumbered"/>
    <dgm:cxn modelId="{6806A84D-5161-944D-8815-4A0529BA84CA}" type="presParOf" srcId="{32B3B3A0-DA1D-AB43-80F4-57D3A6A92F22}" destId="{A68514EE-AD1F-CC41-B8F6-3B99502FD772}" srcOrd="3" destOrd="0" presId="urn:microsoft.com/office/officeart/2016/7/layout/BasicLinearProcessNumbered"/>
    <dgm:cxn modelId="{53C531A3-6518-F741-A631-E538D2745409}" type="presParOf" srcId="{A9060412-2041-894B-A93F-C5920F250ACB}" destId="{5737105C-D4D5-7E42-8421-3D759EE29B53}" srcOrd="5" destOrd="0" presId="urn:microsoft.com/office/officeart/2016/7/layout/BasicLinearProcessNumbered"/>
    <dgm:cxn modelId="{B0B479C9-DD08-4341-AC5F-AEFFCE40C9D9}" type="presParOf" srcId="{A9060412-2041-894B-A93F-C5920F250ACB}" destId="{BB39DEE2-B4F3-3549-BD41-8760C141F823}" srcOrd="6" destOrd="0" presId="urn:microsoft.com/office/officeart/2016/7/layout/BasicLinearProcessNumbered"/>
    <dgm:cxn modelId="{38434AD4-CFD5-8342-902E-CEFD33F96C42}" type="presParOf" srcId="{BB39DEE2-B4F3-3549-BD41-8760C141F823}" destId="{D082AECC-E022-BC43-A498-1F3A60468CBB}" srcOrd="0" destOrd="0" presId="urn:microsoft.com/office/officeart/2016/7/layout/BasicLinearProcessNumbered"/>
    <dgm:cxn modelId="{36EDAEEE-1134-3841-BF3F-11EB103A3CA8}" type="presParOf" srcId="{BB39DEE2-B4F3-3549-BD41-8760C141F823}" destId="{17932464-F9C4-8845-B9F0-03B634EC93E7}" srcOrd="1" destOrd="0" presId="urn:microsoft.com/office/officeart/2016/7/layout/BasicLinearProcessNumbered"/>
    <dgm:cxn modelId="{3DDB7C00-CEE5-E146-805D-45951744D6C3}" type="presParOf" srcId="{BB39DEE2-B4F3-3549-BD41-8760C141F823}" destId="{0CEEEE0B-9623-D942-98A5-803E7B04E5A7}" srcOrd="2" destOrd="0" presId="urn:microsoft.com/office/officeart/2016/7/layout/BasicLinearProcessNumbered"/>
    <dgm:cxn modelId="{918ABA8F-AFB1-8C45-A784-5595CA207163}" type="presParOf" srcId="{BB39DEE2-B4F3-3549-BD41-8760C141F823}" destId="{CD73CA92-DBD7-894F-BF77-0C8BD716ADA4}" srcOrd="3" destOrd="0" presId="urn:microsoft.com/office/officeart/2016/7/layout/BasicLinearProcessNumbered"/>
    <dgm:cxn modelId="{49309065-638C-ED4D-AC75-ADAA877268C4}" type="presParOf" srcId="{A9060412-2041-894B-A93F-C5920F250ACB}" destId="{03A5D4E0-53A7-814C-BFD4-C22FB3179F55}" srcOrd="7" destOrd="0" presId="urn:microsoft.com/office/officeart/2016/7/layout/BasicLinearProcessNumbered"/>
    <dgm:cxn modelId="{E31FBA49-7B90-524F-BD31-ADED0F149A02}" type="presParOf" srcId="{A9060412-2041-894B-A93F-C5920F250ACB}" destId="{51E38C11-0BCE-B947-A35A-9FCBB5FC029A}" srcOrd="8" destOrd="0" presId="urn:microsoft.com/office/officeart/2016/7/layout/BasicLinearProcessNumbered"/>
    <dgm:cxn modelId="{2B531AAD-D579-2B45-ADE8-3FD9585E186E}" type="presParOf" srcId="{51E38C11-0BCE-B947-A35A-9FCBB5FC029A}" destId="{D74D5528-8805-AC46-BCE0-664E284CA014}" srcOrd="0" destOrd="0" presId="urn:microsoft.com/office/officeart/2016/7/layout/BasicLinearProcessNumbered"/>
    <dgm:cxn modelId="{AD18A153-3C13-5F40-9E4B-D682063F7903}" type="presParOf" srcId="{51E38C11-0BCE-B947-A35A-9FCBB5FC029A}" destId="{E098184A-7DA3-C34A-BE3B-B408BDA53B94}" srcOrd="1" destOrd="0" presId="urn:microsoft.com/office/officeart/2016/7/layout/BasicLinearProcessNumbered"/>
    <dgm:cxn modelId="{10EB0446-3244-9C48-97D6-D17AF240893C}" type="presParOf" srcId="{51E38C11-0BCE-B947-A35A-9FCBB5FC029A}" destId="{2E2624B0-1942-704C-A6F4-414B87B94F80}" srcOrd="2" destOrd="0" presId="urn:microsoft.com/office/officeart/2016/7/layout/BasicLinearProcessNumbered"/>
    <dgm:cxn modelId="{6721AC86-A22E-B44A-B8AF-AB215D542EBB}" type="presParOf" srcId="{51E38C11-0BCE-B947-A35A-9FCBB5FC029A}" destId="{ABBA1F8A-89B1-B842-AD2F-9259C881E29F}" srcOrd="3" destOrd="0" presId="urn:microsoft.com/office/officeart/2016/7/layout/BasicLinearProcessNumbered"/>
  </dgm:cxnLst>
  <dgm:bg>
    <a:blipFill>
      <a:blip xmlns:r="http://schemas.openxmlformats.org/officeDocument/2006/relationships" r:embed="rId1" cstate="hqprint">
        <a:extLst>
          <a:ext uri="{28A0092B-C50C-407E-A947-70E740481C1C}">
            <a14:useLocalDpi xmlns:a14="http://schemas.microsoft.com/office/drawing/2010/main"/>
          </a:ext>
        </a:extLst>
      </a:blip>
      <a:stretch>
        <a:fillRect/>
      </a:stretch>
    </a:blip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accent1_3" csCatId="accent1" phldr="1"/>
      <dgm:spPr/>
      <dgm:t>
        <a:bodyPr/>
        <a:lstStyle/>
        <a:p>
          <a:endParaRPr lang="en-US"/>
        </a:p>
      </dgm:t>
    </dgm:pt>
    <dgm:pt modelId="{8A2E8C24-BA2D-0D41-B629-DE612526D829}">
      <dgm:prSet phldrT="[Text]" custT="1"/>
      <dgm:spPr/>
      <dgm:t>
        <a:bodyPr/>
        <a:lstStyle/>
        <a:p>
          <a:r>
            <a:rPr lang="en-US" sz="1200" b="0" dirty="0">
              <a:latin typeface="Fredoka One" panose="02000000000000000000" pitchFamily="2" charset="77"/>
            </a:rPr>
            <a:t>Local and Subnational Authorities</a:t>
          </a:r>
        </a:p>
      </dgm:t>
    </dgm:pt>
    <dgm:pt modelId="{13FE075A-355C-3848-9D7C-748A6D8723A7}" type="parTrans" cxnId="{20850C5F-3177-0E4C-9D63-D106A2A0525C}">
      <dgm:prSet/>
      <dgm:spPr/>
      <dgm:t>
        <a:bodyPr/>
        <a:lstStyle/>
        <a:p>
          <a:endParaRPr lang="en-US" sz="1600" b="0">
            <a:latin typeface="Fredoka One" panose="02000000000000000000" pitchFamily="2" charset="77"/>
          </a:endParaRPr>
        </a:p>
      </dgm:t>
    </dgm:pt>
    <dgm:pt modelId="{42D5D7AF-7803-4742-82A0-B08FCF87D762}" type="sibTrans" cxnId="{20850C5F-3177-0E4C-9D63-D106A2A0525C}">
      <dgm:prSet/>
      <dgm:spPr/>
      <dgm:t>
        <a:bodyPr/>
        <a:lstStyle/>
        <a:p>
          <a:endParaRPr lang="en-US" sz="1600" b="0">
            <a:latin typeface="Fredoka One" panose="02000000000000000000" pitchFamily="2" charset="77"/>
          </a:endParaRPr>
        </a:p>
      </dgm:t>
    </dgm:pt>
    <dgm:pt modelId="{168F1470-0E06-4924-A85A-8999374E827B}">
      <dgm:prSet phldrT="[Text]" custT="1"/>
      <dgm:spPr/>
      <dgm:t>
        <a:bodyPr/>
        <a:lstStyle/>
        <a:p>
          <a:r>
            <a:rPr lang="en-US" sz="1200" b="0" dirty="0">
              <a:latin typeface="Fredoka One" panose="02000000000000000000" pitchFamily="2" charset="77"/>
            </a:rPr>
            <a:t> Research and Academia</a:t>
          </a:r>
        </a:p>
      </dgm:t>
    </dgm:pt>
    <dgm:pt modelId="{5CE17652-F0AF-430E-9F21-D2610DBD2978}" type="parTrans" cxnId="{D3DBBD0E-D745-4F9D-8DCC-0F6B65CC507F}">
      <dgm:prSet/>
      <dgm:spPr/>
      <dgm:t>
        <a:bodyPr/>
        <a:lstStyle/>
        <a:p>
          <a:endParaRPr lang="en-US" sz="1600" b="0">
            <a:latin typeface="Fredoka One" panose="02000000000000000000" pitchFamily="2" charset="77"/>
          </a:endParaRPr>
        </a:p>
      </dgm:t>
    </dgm:pt>
    <dgm:pt modelId="{9A24024C-24D3-45B9-AF94-1C5F05A8745B}" type="sibTrans" cxnId="{D3DBBD0E-D745-4F9D-8DCC-0F6B65CC507F}">
      <dgm:prSet/>
      <dgm:spPr/>
      <dgm:t>
        <a:bodyPr/>
        <a:lstStyle/>
        <a:p>
          <a:endParaRPr lang="en-US" sz="1600" b="0">
            <a:latin typeface="Fredoka One" panose="02000000000000000000" pitchFamily="2" charset="77"/>
          </a:endParaRPr>
        </a:p>
      </dgm:t>
    </dgm:pt>
    <dgm:pt modelId="{07746B19-2B30-446D-BA22-3A64969C68D5}">
      <dgm:prSet phldrT="[Text]" custT="1"/>
      <dgm:spPr/>
      <dgm:t>
        <a:bodyPr/>
        <a:lstStyle/>
        <a:p>
          <a:r>
            <a:rPr lang="en-US" sz="1200" b="0" dirty="0">
              <a:latin typeface="Fredoka One" panose="02000000000000000000" pitchFamily="2" charset="77"/>
            </a:rPr>
            <a:t>Civil Society Organizations</a:t>
          </a:r>
        </a:p>
      </dgm:t>
    </dgm:pt>
    <dgm:pt modelId="{C169C15B-1046-4147-AEDC-2A607481EB0E}" type="parTrans" cxnId="{B3237A12-289F-4773-960E-F8379B70330E}">
      <dgm:prSet/>
      <dgm:spPr/>
      <dgm:t>
        <a:bodyPr/>
        <a:lstStyle/>
        <a:p>
          <a:endParaRPr lang="en-US" sz="1600" b="0">
            <a:latin typeface="Fredoka One" panose="02000000000000000000" pitchFamily="2" charset="77"/>
          </a:endParaRPr>
        </a:p>
      </dgm:t>
    </dgm:pt>
    <dgm:pt modelId="{C5B53D58-A43F-4804-9101-5C40B51B500E}" type="sibTrans" cxnId="{B3237A12-289F-4773-960E-F8379B70330E}">
      <dgm:prSet/>
      <dgm:spPr/>
      <dgm:t>
        <a:bodyPr/>
        <a:lstStyle/>
        <a:p>
          <a:endParaRPr lang="en-US" sz="1600" b="0">
            <a:latin typeface="Fredoka One" panose="02000000000000000000" pitchFamily="2" charset="77"/>
          </a:endParaRPr>
        </a:p>
      </dgm:t>
    </dgm:pt>
    <dgm:pt modelId="{2893C886-E503-4830-B2EB-BC523864DF9D}">
      <dgm:prSet phldrT="[Text]" custT="1"/>
      <dgm:spPr/>
      <dgm:t>
        <a:bodyPr/>
        <a:lstStyle/>
        <a:p>
          <a:r>
            <a:rPr lang="en-US" sz="1200" b="0" dirty="0">
              <a:latin typeface="Fredoka One" panose="02000000000000000000" pitchFamily="2" charset="77"/>
            </a:rPr>
            <a:t> Grassroots Organizations</a:t>
          </a:r>
        </a:p>
      </dgm:t>
    </dgm:pt>
    <dgm:pt modelId="{F8A1DEF1-EF1E-4890-9225-5E247E6BFD3D}" type="parTrans" cxnId="{17BCCC17-B687-4603-B909-26B60255139E}">
      <dgm:prSet/>
      <dgm:spPr/>
      <dgm:t>
        <a:bodyPr/>
        <a:lstStyle/>
        <a:p>
          <a:endParaRPr lang="en-US" sz="1600" b="0">
            <a:latin typeface="Fredoka One" panose="02000000000000000000" pitchFamily="2" charset="77"/>
          </a:endParaRPr>
        </a:p>
      </dgm:t>
    </dgm:pt>
    <dgm:pt modelId="{B30E916F-E7A3-44DF-8071-255D5FE13ED4}" type="sibTrans" cxnId="{17BCCC17-B687-4603-B909-26B60255139E}">
      <dgm:prSet/>
      <dgm:spPr/>
      <dgm:t>
        <a:bodyPr/>
        <a:lstStyle/>
        <a:p>
          <a:endParaRPr lang="en-US" sz="1600" b="0">
            <a:latin typeface="Fredoka One" panose="02000000000000000000" pitchFamily="2" charset="77"/>
          </a:endParaRPr>
        </a:p>
      </dgm:t>
    </dgm:pt>
    <dgm:pt modelId="{A1FAC258-9CE6-430E-B2F3-9D4ED900BB13}">
      <dgm:prSet phldrT="[Text]" custT="1"/>
      <dgm:spPr/>
      <dgm:t>
        <a:bodyPr/>
        <a:lstStyle/>
        <a:p>
          <a:r>
            <a:rPr lang="en-US" sz="1200" b="0" dirty="0">
              <a:latin typeface="Fredoka One" panose="02000000000000000000" pitchFamily="2" charset="77"/>
            </a:rPr>
            <a:t> Women</a:t>
          </a:r>
        </a:p>
      </dgm:t>
    </dgm:pt>
    <dgm:pt modelId="{41DA5C5E-2EC2-4957-AC4E-8257FD7647C7}" type="parTrans" cxnId="{11F31251-FF1C-4CB5-8EAF-5343062DCF39}">
      <dgm:prSet/>
      <dgm:spPr/>
      <dgm:t>
        <a:bodyPr/>
        <a:lstStyle/>
        <a:p>
          <a:endParaRPr lang="en-US" sz="1600" b="0">
            <a:latin typeface="Fredoka One" panose="02000000000000000000" pitchFamily="2" charset="77"/>
          </a:endParaRPr>
        </a:p>
      </dgm:t>
    </dgm:pt>
    <dgm:pt modelId="{E0629992-1F81-4D62-AFE3-3A711B181A04}" type="sibTrans" cxnId="{11F31251-FF1C-4CB5-8EAF-5343062DCF39}">
      <dgm:prSet/>
      <dgm:spPr/>
      <dgm:t>
        <a:bodyPr/>
        <a:lstStyle/>
        <a:p>
          <a:endParaRPr lang="en-US" sz="1600" b="0">
            <a:latin typeface="Fredoka One" panose="02000000000000000000" pitchFamily="2" charset="77"/>
          </a:endParaRPr>
        </a:p>
      </dgm:t>
    </dgm:pt>
    <dgm:pt modelId="{2C0C9567-B581-49E7-B70E-8056F16531AD}">
      <dgm:prSet phldrT="[Text]" custT="1"/>
      <dgm:spPr/>
      <dgm:t>
        <a:bodyPr/>
        <a:lstStyle/>
        <a:p>
          <a:r>
            <a:rPr lang="en-US" sz="1200" b="0" dirty="0">
              <a:latin typeface="Fredoka One" panose="02000000000000000000" pitchFamily="2" charset="77"/>
            </a:rPr>
            <a:t>Parliamentarians</a:t>
          </a:r>
        </a:p>
      </dgm:t>
    </dgm:pt>
    <dgm:pt modelId="{9A76393F-B3C9-499E-8765-AD7B9A848A85}" type="parTrans" cxnId="{75D4F80A-1CAF-4ABE-AE27-E67D1F7CBDEE}">
      <dgm:prSet/>
      <dgm:spPr/>
      <dgm:t>
        <a:bodyPr/>
        <a:lstStyle/>
        <a:p>
          <a:endParaRPr lang="en-US" sz="1600" b="0">
            <a:latin typeface="Fredoka One" panose="02000000000000000000" pitchFamily="2" charset="77"/>
          </a:endParaRPr>
        </a:p>
      </dgm:t>
    </dgm:pt>
    <dgm:pt modelId="{311AB3E2-FEEE-4ED2-8B6B-327ECE998F43}" type="sibTrans" cxnId="{75D4F80A-1CAF-4ABE-AE27-E67D1F7CBDEE}">
      <dgm:prSet/>
      <dgm:spPr/>
      <dgm:t>
        <a:bodyPr/>
        <a:lstStyle/>
        <a:p>
          <a:endParaRPr lang="en-US" sz="1600" b="0">
            <a:latin typeface="Fredoka One" panose="02000000000000000000" pitchFamily="2" charset="77"/>
          </a:endParaRPr>
        </a:p>
      </dgm:t>
    </dgm:pt>
    <dgm:pt modelId="{18F2A0D7-762E-4E07-90B0-855570C123DE}">
      <dgm:prSet phldrT="[Text]" custT="1"/>
      <dgm:spPr/>
      <dgm:t>
        <a:bodyPr/>
        <a:lstStyle/>
        <a:p>
          <a:r>
            <a:rPr lang="en-US" sz="1200" b="0" dirty="0">
              <a:latin typeface="Fredoka One" panose="02000000000000000000" pitchFamily="2" charset="77"/>
            </a:rPr>
            <a:t>Children and Youth</a:t>
          </a:r>
        </a:p>
      </dgm:t>
    </dgm:pt>
    <dgm:pt modelId="{B74340C0-3795-4B33-9B8C-1C504E962067}" type="parTrans" cxnId="{D187C4BF-99F2-4652-A9ED-0295F0AF0A47}">
      <dgm:prSet/>
      <dgm:spPr/>
      <dgm:t>
        <a:bodyPr/>
        <a:lstStyle/>
        <a:p>
          <a:endParaRPr lang="en-US" sz="1600" b="0">
            <a:latin typeface="Fredoka One" panose="02000000000000000000" pitchFamily="2" charset="77"/>
          </a:endParaRPr>
        </a:p>
      </dgm:t>
    </dgm:pt>
    <dgm:pt modelId="{26C66A7F-4B94-4ED0-A43A-B3F3216B02BC}" type="sibTrans" cxnId="{D187C4BF-99F2-4652-A9ED-0295F0AF0A47}">
      <dgm:prSet/>
      <dgm:spPr/>
      <dgm:t>
        <a:bodyPr/>
        <a:lstStyle/>
        <a:p>
          <a:endParaRPr lang="en-US" sz="1600" b="0">
            <a:latin typeface="Fredoka One" panose="02000000000000000000" pitchFamily="2" charset="77"/>
          </a:endParaRPr>
        </a:p>
      </dgm:t>
    </dgm:pt>
    <dgm:pt modelId="{7616CD86-F4DA-461E-B79F-A9E2E18B09E6}">
      <dgm:prSet phldrT="[Text]" custT="1"/>
      <dgm:spPr/>
      <dgm:t>
        <a:bodyPr/>
        <a:lstStyle/>
        <a:p>
          <a:r>
            <a:rPr lang="en-US" sz="1200" b="0" dirty="0">
              <a:latin typeface="Fredoka One" panose="02000000000000000000" pitchFamily="2" charset="77"/>
            </a:rPr>
            <a:t>Business and Industries</a:t>
          </a:r>
        </a:p>
      </dgm:t>
    </dgm:pt>
    <dgm:pt modelId="{6353C971-6FC4-4F86-B172-3D82F5086AC7}" type="parTrans" cxnId="{7EA107C3-115E-4174-BBE9-6776D95F9803}">
      <dgm:prSet/>
      <dgm:spPr/>
      <dgm:t>
        <a:bodyPr/>
        <a:lstStyle/>
        <a:p>
          <a:endParaRPr lang="en-US" sz="1600" b="0">
            <a:latin typeface="Fredoka One" panose="02000000000000000000" pitchFamily="2" charset="77"/>
          </a:endParaRPr>
        </a:p>
      </dgm:t>
    </dgm:pt>
    <dgm:pt modelId="{A292C483-28D0-4E13-8095-9ADAF544B986}" type="sibTrans" cxnId="{7EA107C3-115E-4174-BBE9-6776D95F9803}">
      <dgm:prSet/>
      <dgm:spPr/>
      <dgm:t>
        <a:bodyPr/>
        <a:lstStyle/>
        <a:p>
          <a:endParaRPr lang="en-US" sz="1600" b="0">
            <a:latin typeface="Fredoka One" panose="02000000000000000000" pitchFamily="2" charset="77"/>
          </a:endParaRPr>
        </a:p>
      </dgm:t>
    </dgm:pt>
    <dgm:pt modelId="{AF6EB8A1-6B45-4F58-B0D7-E07ED182A2B1}">
      <dgm:prSet phldrT="[Text]" custT="1"/>
      <dgm:spPr/>
      <dgm:t>
        <a:bodyPr/>
        <a:lstStyle/>
        <a:p>
          <a:r>
            <a:rPr lang="en-US" sz="1200" b="0" dirty="0">
              <a:latin typeface="Fredoka One" panose="02000000000000000000" pitchFamily="2" charset="77"/>
            </a:rPr>
            <a:t> Foundations and Philanthropies</a:t>
          </a:r>
        </a:p>
      </dgm:t>
    </dgm:pt>
    <dgm:pt modelId="{40B986E6-0EFB-4A0E-A505-012B8CEE44FE}" type="parTrans" cxnId="{A103A0EB-2392-405B-8154-FB66D99171F4}">
      <dgm:prSet/>
      <dgm:spPr/>
      <dgm:t>
        <a:bodyPr/>
        <a:lstStyle/>
        <a:p>
          <a:endParaRPr lang="en-US" sz="1600" b="0">
            <a:latin typeface="Fredoka One" panose="02000000000000000000" pitchFamily="2" charset="77"/>
          </a:endParaRPr>
        </a:p>
      </dgm:t>
    </dgm:pt>
    <dgm:pt modelId="{6E161841-1634-498A-AE0D-561C0D934028}" type="sibTrans" cxnId="{A103A0EB-2392-405B-8154-FB66D99171F4}">
      <dgm:prSet/>
      <dgm:spPr/>
      <dgm:t>
        <a:bodyPr/>
        <a:lstStyle/>
        <a:p>
          <a:endParaRPr lang="en-US" sz="1600" b="0">
            <a:latin typeface="Fredoka One" panose="02000000000000000000" pitchFamily="2" charset="77"/>
          </a:endParaRPr>
        </a:p>
      </dgm:t>
    </dgm:pt>
    <dgm:pt modelId="{7ED3A39A-0B9A-4AD1-B798-01F583BBC543}">
      <dgm:prSet phldrT="[Text]" custT="1"/>
      <dgm:spPr/>
      <dgm:t>
        <a:bodyPr/>
        <a:lstStyle/>
        <a:p>
          <a:r>
            <a:rPr lang="en-US" sz="1200" b="0" dirty="0">
              <a:latin typeface="Fredoka One" panose="02000000000000000000" pitchFamily="2" charset="77"/>
            </a:rPr>
            <a:t>Professionals</a:t>
          </a:r>
        </a:p>
      </dgm:t>
    </dgm:pt>
    <dgm:pt modelId="{341929A9-EA07-4A71-8C54-170FE6AFE594}" type="parTrans" cxnId="{6D68DDFD-2AAC-4C7F-B20E-6CD69DFB9B2E}">
      <dgm:prSet/>
      <dgm:spPr/>
      <dgm:t>
        <a:bodyPr/>
        <a:lstStyle/>
        <a:p>
          <a:endParaRPr lang="en-US" sz="1600" b="0">
            <a:latin typeface="Fredoka One" panose="02000000000000000000" pitchFamily="2" charset="77"/>
          </a:endParaRPr>
        </a:p>
      </dgm:t>
    </dgm:pt>
    <dgm:pt modelId="{B033C3CF-0907-441F-8AEB-8DD797281228}" type="sibTrans" cxnId="{6D68DDFD-2AAC-4C7F-B20E-6CD69DFB9B2E}">
      <dgm:prSet/>
      <dgm:spPr/>
      <dgm:t>
        <a:bodyPr/>
        <a:lstStyle/>
        <a:p>
          <a:endParaRPr lang="en-US" sz="1600" b="0">
            <a:latin typeface="Fredoka One" panose="02000000000000000000" pitchFamily="2" charset="77"/>
          </a:endParaRPr>
        </a:p>
      </dgm:t>
    </dgm:pt>
    <dgm:pt modelId="{569649E2-3C2C-4E98-A4FF-D1D5B09C3D29}">
      <dgm:prSet phldrT="[Text]" custT="1"/>
      <dgm:spPr/>
      <dgm:t>
        <a:bodyPr/>
        <a:lstStyle/>
        <a:p>
          <a:r>
            <a:rPr lang="en-US" sz="1200" b="0" dirty="0">
              <a:latin typeface="Fredoka One" panose="02000000000000000000" pitchFamily="2" charset="77"/>
            </a:rPr>
            <a:t>Trade Unions and Workers</a:t>
          </a:r>
        </a:p>
      </dgm:t>
    </dgm:pt>
    <dgm:pt modelId="{C8331AEE-C35C-4831-8D8D-5E4D4B70D8D5}" type="parTrans" cxnId="{BDF793E9-A3E1-4BDD-8763-EE3375FCBD9F}">
      <dgm:prSet/>
      <dgm:spPr/>
      <dgm:t>
        <a:bodyPr/>
        <a:lstStyle/>
        <a:p>
          <a:endParaRPr lang="en-US" sz="1600" b="0">
            <a:latin typeface="Fredoka One" panose="02000000000000000000" pitchFamily="2" charset="77"/>
          </a:endParaRPr>
        </a:p>
      </dgm:t>
    </dgm:pt>
    <dgm:pt modelId="{B6374F06-BF97-4EB1-8B77-3C709943114A}" type="sibTrans" cxnId="{BDF793E9-A3E1-4BDD-8763-EE3375FCBD9F}">
      <dgm:prSet/>
      <dgm:spPr/>
      <dgm:t>
        <a:bodyPr/>
        <a:lstStyle/>
        <a:p>
          <a:endParaRPr lang="en-US" sz="1600" b="0">
            <a:latin typeface="Fredoka One" panose="02000000000000000000" pitchFamily="2" charset="77"/>
          </a:endParaRPr>
        </a:p>
      </dgm:t>
    </dgm:pt>
    <dgm:pt modelId="{199923AD-19B5-4372-B5BA-B5017774DCB0}">
      <dgm:prSet phldrT="[Text]" custT="1"/>
      <dgm:spPr/>
      <dgm:t>
        <a:bodyPr/>
        <a:lstStyle/>
        <a:p>
          <a:r>
            <a:rPr lang="en-US" sz="1200" b="0" dirty="0">
              <a:latin typeface="Fredoka One" panose="02000000000000000000" pitchFamily="2" charset="77"/>
            </a:rPr>
            <a:t>Farmers</a:t>
          </a:r>
        </a:p>
      </dgm:t>
    </dgm:pt>
    <dgm:pt modelId="{D7DE0D8D-61D1-4347-92B2-50A69A049EBA}" type="parTrans" cxnId="{FA01F400-869B-4C41-AD2B-71B7A5BFAD15}">
      <dgm:prSet/>
      <dgm:spPr/>
      <dgm:t>
        <a:bodyPr/>
        <a:lstStyle/>
        <a:p>
          <a:endParaRPr lang="en-US" sz="1600" b="0">
            <a:latin typeface="Fredoka One" panose="02000000000000000000" pitchFamily="2" charset="77"/>
          </a:endParaRPr>
        </a:p>
      </dgm:t>
    </dgm:pt>
    <dgm:pt modelId="{A3EC1E87-B28C-4ED7-8610-C7E55A538393}" type="sibTrans" cxnId="{FA01F400-869B-4C41-AD2B-71B7A5BFAD15}">
      <dgm:prSet/>
      <dgm:spPr/>
      <dgm:t>
        <a:bodyPr/>
        <a:lstStyle/>
        <a:p>
          <a:endParaRPr lang="en-US" sz="1600" b="0">
            <a:latin typeface="Fredoka One" panose="02000000000000000000" pitchFamily="2" charset="77"/>
          </a:endParaRPr>
        </a:p>
      </dgm:t>
    </dgm:pt>
    <dgm:pt modelId="{73B44786-8E07-4ABA-9FFA-EA000BDF0DBC}">
      <dgm:prSet phldrT="[Text]" custT="1"/>
      <dgm:spPr/>
      <dgm:t>
        <a:bodyPr/>
        <a:lstStyle/>
        <a:p>
          <a:r>
            <a:rPr lang="en-US" sz="1200" b="0" dirty="0">
              <a:latin typeface="Fredoka One" panose="02000000000000000000" pitchFamily="2" charset="77"/>
            </a:rPr>
            <a:t>Indigenous people</a:t>
          </a:r>
        </a:p>
      </dgm:t>
    </dgm:pt>
    <dgm:pt modelId="{2B97EF11-C758-475F-B717-BFB4DDBA1158}" type="parTrans" cxnId="{C58ABC4D-0550-4B5E-8233-CACADCAED954}">
      <dgm:prSet/>
      <dgm:spPr/>
      <dgm:t>
        <a:bodyPr/>
        <a:lstStyle/>
        <a:p>
          <a:endParaRPr lang="en-US" sz="1600" b="0">
            <a:latin typeface="Fredoka One" panose="02000000000000000000" pitchFamily="2" charset="77"/>
          </a:endParaRPr>
        </a:p>
      </dgm:t>
    </dgm:pt>
    <dgm:pt modelId="{E4C1F839-EA02-4FE4-B6DB-B75CB12198F7}" type="sibTrans" cxnId="{C58ABC4D-0550-4B5E-8233-CACADCAED954}">
      <dgm:prSet/>
      <dgm:spPr/>
      <dgm:t>
        <a:bodyPr/>
        <a:lstStyle/>
        <a:p>
          <a:endParaRPr lang="en-US" sz="1600" b="0">
            <a:latin typeface="Fredoka One" panose="02000000000000000000" pitchFamily="2" charset="77"/>
          </a:endParaRPr>
        </a:p>
      </dgm:t>
    </dgm:pt>
    <dgm:pt modelId="{DDB9C899-7C07-4471-A15D-EEDC6A0F2632}">
      <dgm:prSet phldrT="[Text]" custT="1"/>
      <dgm:spPr/>
      <dgm:t>
        <a:bodyPr/>
        <a:lstStyle/>
        <a:p>
          <a:r>
            <a:rPr lang="en-US" sz="1200" b="0" dirty="0">
              <a:latin typeface="Fredoka One" panose="02000000000000000000" pitchFamily="2" charset="77"/>
            </a:rPr>
            <a:t>Older Persons</a:t>
          </a:r>
        </a:p>
      </dgm:t>
    </dgm:pt>
    <dgm:pt modelId="{0BA9CFCB-84DB-4FA1-A140-980609E67CE4}" type="parTrans" cxnId="{3F67A989-2283-4D5D-9279-0F8393B6F80F}">
      <dgm:prSet/>
      <dgm:spPr/>
      <dgm:t>
        <a:bodyPr/>
        <a:lstStyle/>
        <a:p>
          <a:endParaRPr lang="en-US" sz="1600" b="0">
            <a:latin typeface="Fredoka One" panose="02000000000000000000" pitchFamily="2" charset="77"/>
          </a:endParaRPr>
        </a:p>
      </dgm:t>
    </dgm:pt>
    <dgm:pt modelId="{40496C81-A0D9-46BD-82EB-714B5F8F97A4}" type="sibTrans" cxnId="{3F67A989-2283-4D5D-9279-0F8393B6F80F}">
      <dgm:prSet/>
      <dgm:spPr/>
      <dgm:t>
        <a:bodyPr/>
        <a:lstStyle/>
        <a:p>
          <a:endParaRPr lang="en-US" sz="1600" b="0">
            <a:latin typeface="Fredoka One" panose="02000000000000000000" pitchFamily="2" charset="77"/>
          </a:endParaRPr>
        </a:p>
      </dgm:t>
    </dgm:pt>
    <dgm:pt modelId="{77920A68-BC1B-4710-9311-B66A6FDE718D}">
      <dgm:prSet phldrT="[Text]" custT="1"/>
      <dgm:spPr/>
      <dgm:t>
        <a:bodyPr/>
        <a:lstStyle/>
        <a:p>
          <a:r>
            <a:rPr lang="en-US" sz="1200" b="0" dirty="0">
              <a:latin typeface="Fredoka One" panose="02000000000000000000" pitchFamily="2" charset="77"/>
            </a:rPr>
            <a:t>Persons with Disabilities</a:t>
          </a:r>
        </a:p>
      </dgm:t>
    </dgm:pt>
    <dgm:pt modelId="{8B1A352B-4C2F-415C-8E77-D087169DC250}" type="parTrans" cxnId="{9C52B6F3-998C-41DD-8FAD-0D3F0D18DC49}">
      <dgm:prSet/>
      <dgm:spPr/>
      <dgm:t>
        <a:bodyPr/>
        <a:lstStyle/>
        <a:p>
          <a:endParaRPr lang="en-US" sz="1600" b="0">
            <a:latin typeface="Fredoka One" panose="02000000000000000000" pitchFamily="2" charset="77"/>
          </a:endParaRPr>
        </a:p>
      </dgm:t>
    </dgm:pt>
    <dgm:pt modelId="{391C9056-6F42-41B5-A852-275A392DEA21}" type="sibTrans" cxnId="{9C52B6F3-998C-41DD-8FAD-0D3F0D18DC49}">
      <dgm:prSet/>
      <dgm:spPr/>
      <dgm:t>
        <a:bodyPr/>
        <a:lstStyle/>
        <a:p>
          <a:endParaRPr lang="en-US" sz="1600" b="0">
            <a:latin typeface="Fredoka One" panose="02000000000000000000" pitchFamily="2" charset="77"/>
          </a:endParaRPr>
        </a:p>
      </dgm:t>
    </dgm:pt>
    <dgm:pt modelId="{E704631D-C6DE-0A4C-87CD-8C76FAD5EFAC}">
      <dgm:prSet phldrT="[Text]" custT="1"/>
      <dgm:spPr/>
      <dgm:t>
        <a:bodyPr/>
        <a:lstStyle/>
        <a:p>
          <a:r>
            <a:rPr lang="en-US" sz="1200" b="0" dirty="0">
              <a:latin typeface="Fredoka One" panose="02000000000000000000" pitchFamily="2" charset="77"/>
            </a:rPr>
            <a:t>Medias</a:t>
          </a:r>
        </a:p>
      </dgm:t>
    </dgm:pt>
    <dgm:pt modelId="{4A64FE32-4741-754A-BE3D-905F6D731DDB}" type="parTrans" cxnId="{355FD439-7336-5F45-BD2B-AD2B62E6FC85}">
      <dgm:prSet/>
      <dgm:spPr/>
      <dgm:t>
        <a:bodyPr/>
        <a:lstStyle/>
        <a:p>
          <a:endParaRPr lang="en-GB" sz="1600" b="0">
            <a:latin typeface="Fredoka One" panose="02000000000000000000" pitchFamily="2" charset="77"/>
          </a:endParaRPr>
        </a:p>
      </dgm:t>
    </dgm:pt>
    <dgm:pt modelId="{ABF37C05-B122-AD4B-B15F-F473381D1636}" type="sibTrans" cxnId="{355FD439-7336-5F45-BD2B-AD2B62E6FC85}">
      <dgm:prSet/>
      <dgm:spPr/>
      <dgm:t>
        <a:bodyPr/>
        <a:lstStyle/>
        <a:p>
          <a:endParaRPr lang="en-GB" sz="1600" b="0">
            <a:latin typeface="Fredoka One" panose="02000000000000000000" pitchFamily="2" charset="77"/>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12CFB438-8248-7D4A-8F6C-E00A71A0B452}" type="pres">
      <dgm:prSet presAssocID="{391C9056-6F42-41B5-A852-275A392DEA21}" presName="sibTrans" presStyleLbl="bgSibTrans2D1" presStyleIdx="14" presStyleCnt="15"/>
      <dgm:spPr/>
    </dgm:pt>
    <dgm:pt modelId="{37B9266C-B7D4-844A-AB38-571975207A63}" type="pres">
      <dgm:prSet presAssocID="{E704631D-C6DE-0A4C-87CD-8C76FAD5EFAC}" presName="compNode" presStyleCnt="0"/>
      <dgm:spPr/>
    </dgm:pt>
    <dgm:pt modelId="{F3312650-179C-2749-923E-F818992CDFF7}" type="pres">
      <dgm:prSet presAssocID="{E704631D-C6DE-0A4C-87CD-8C76FAD5EFAC}" presName="dummyConnPt" presStyleCnt="0"/>
      <dgm:spPr/>
    </dgm:pt>
    <dgm:pt modelId="{B0C6E58B-132D-944F-9883-F26A161084D3}" type="pres">
      <dgm:prSet presAssocID="{E704631D-C6DE-0A4C-87CD-8C76FAD5EFA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355FD439-7336-5F45-BD2B-AD2B62E6FC85}" srcId="{20C9AB27-CB84-E240-8C96-76C9BA80ADA7}" destId="{E704631D-C6DE-0A4C-87CD-8C76FAD5EFAC}" srcOrd="15" destOrd="0" parTransId="{4A64FE32-4741-754A-BE3D-905F6D731DDB}" sibTransId="{ABF37C05-B122-AD4B-B15F-F473381D1636}"/>
    <dgm:cxn modelId="{690D9A41-834F-0848-8E75-2FCFD10823F7}" type="presOf" srcId="{391C9056-6F42-41B5-A852-275A392DEA21}" destId="{12CFB438-8248-7D4A-8F6C-E00A71A0B452}"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AE6273CE-D81E-BA44-AB1B-7CB556CFC81C}" type="presOf" srcId="{E704631D-C6DE-0A4C-87CD-8C76FAD5EFAC}" destId="{B0C6E58B-132D-944F-9883-F26A161084D3}" srcOrd="0" destOrd="0" presId="urn:microsoft.com/office/officeart/2005/8/layout/bProcess4"/>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B52C2633-B24C-5141-9840-5B4E0C00DA93}" type="presParOf" srcId="{F5E8DFDA-9E06-304A-883C-E7500CE8981E}" destId="{12CFB438-8248-7D4A-8F6C-E00A71A0B452}" srcOrd="29" destOrd="0" presId="urn:microsoft.com/office/officeart/2005/8/layout/bProcess4"/>
    <dgm:cxn modelId="{F5001AD9-84DD-9843-A9B1-3574EB7D7F00}" type="presParOf" srcId="{F5E8DFDA-9E06-304A-883C-E7500CE8981E}" destId="{37B9266C-B7D4-844A-AB38-571975207A63}" srcOrd="30" destOrd="0" presId="urn:microsoft.com/office/officeart/2005/8/layout/bProcess4"/>
    <dgm:cxn modelId="{76E03D86-196B-474B-BDD5-15370E95CB0D}" type="presParOf" srcId="{37B9266C-B7D4-844A-AB38-571975207A63}" destId="{F3312650-179C-2749-923E-F818992CDFF7}" srcOrd="0" destOrd="0" presId="urn:microsoft.com/office/officeart/2005/8/layout/bProcess4"/>
    <dgm:cxn modelId="{405B1F74-081B-9D40-BA79-EA2957F22B8D}" type="presParOf" srcId="{37B9266C-B7D4-844A-AB38-571975207A63}" destId="{B0C6E58B-132D-944F-9883-F26A161084D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98617-21C2-4B01-AC91-24443E1DE791}" type="doc">
      <dgm:prSet loTypeId="urn:microsoft.com/office/officeart/2016/7/layout/VerticalDownArrowProcess" loCatId="process" qsTypeId="urn:microsoft.com/office/officeart/2005/8/quickstyle/simple2" qsCatId="simple" csTypeId="urn:microsoft.com/office/officeart/2005/8/colors/accent1_4" csCatId="accent1" phldr="1"/>
      <dgm:spPr/>
      <dgm:t>
        <a:bodyPr/>
        <a:lstStyle/>
        <a:p>
          <a:endParaRPr lang="en-US"/>
        </a:p>
      </dgm:t>
    </dgm:pt>
    <dgm:pt modelId="{69777D3F-1940-4D8F-AAA1-7FAFF92FB736}">
      <dgm:prSet custT="1"/>
      <dgm:spPr>
        <a:solidFill>
          <a:srgbClr val="005689"/>
        </a:solidFill>
        <a:ln>
          <a:solidFill>
            <a:srgbClr val="005689"/>
          </a:solidFill>
        </a:ln>
      </dgm:spPr>
      <dgm:t>
        <a:bodyPr/>
        <a:lstStyle/>
        <a:p>
          <a:r>
            <a:rPr lang="en-US" sz="1200" b="0" i="0" dirty="0">
              <a:latin typeface="Montserrat" pitchFamily="2" charset="77"/>
            </a:rPr>
            <a:t>Venue </a:t>
          </a:r>
        </a:p>
      </dgm:t>
    </dgm:pt>
    <dgm:pt modelId="{FC1D97A7-B194-4540-BFB1-0918F2A7B0DE}" type="parTrans" cxnId="{B5D28306-E310-4537-B102-AD5EC8254C50}">
      <dgm:prSet/>
      <dgm:spPr/>
      <dgm:t>
        <a:bodyPr/>
        <a:lstStyle/>
        <a:p>
          <a:endParaRPr lang="en-US" sz="1800" b="0" i="0">
            <a:latin typeface="Montserrat" pitchFamily="2" charset="77"/>
          </a:endParaRPr>
        </a:p>
      </dgm:t>
    </dgm:pt>
    <dgm:pt modelId="{1F7B54C2-E756-4A73-8631-EE274191E8BE}" type="sibTrans" cxnId="{B5D28306-E310-4537-B102-AD5EC8254C50}">
      <dgm:prSet/>
      <dgm:spPr/>
      <dgm:t>
        <a:bodyPr/>
        <a:lstStyle/>
        <a:p>
          <a:endParaRPr lang="en-US" sz="1800" b="0" i="0">
            <a:latin typeface="Montserrat" pitchFamily="2" charset="77"/>
          </a:endParaRPr>
        </a:p>
      </dgm:t>
    </dgm:pt>
    <dgm:pt modelId="{1DE1EEBC-14C6-402F-B97B-D96B6EF97010}">
      <dgm:prSet custT="1"/>
      <dgm:spPr>
        <a:solidFill>
          <a:srgbClr val="00B4E5">
            <a:alpha val="90000"/>
          </a:srgbClr>
        </a:solidFill>
      </dgm:spPr>
      <dgm:t>
        <a:bodyPr/>
        <a:lstStyle/>
        <a:p>
          <a:r>
            <a:rPr lang="en-US" sz="1400" b="0" i="0" dirty="0">
              <a:solidFill>
                <a:schemeClr val="bg1"/>
              </a:solidFill>
              <a:latin typeface="Montserrat" pitchFamily="2" charset="77"/>
            </a:rPr>
            <a:t>Select a venue (physical or virtual)</a:t>
          </a:r>
        </a:p>
      </dgm:t>
    </dgm:pt>
    <dgm:pt modelId="{9B8C97F0-4A20-4119-B128-C3A0BF9CACA1}" type="parTrans" cxnId="{B52148D3-02D7-4A8E-BADD-183CD6631FD4}">
      <dgm:prSet/>
      <dgm:spPr/>
      <dgm:t>
        <a:bodyPr/>
        <a:lstStyle/>
        <a:p>
          <a:endParaRPr lang="en-US" sz="1800" b="0" i="0">
            <a:latin typeface="Montserrat" pitchFamily="2" charset="77"/>
          </a:endParaRPr>
        </a:p>
      </dgm:t>
    </dgm:pt>
    <dgm:pt modelId="{E433EF80-F2A2-4783-85F6-E75E90BAA19A}" type="sibTrans" cxnId="{B52148D3-02D7-4A8E-BADD-183CD6631FD4}">
      <dgm:prSet/>
      <dgm:spPr/>
      <dgm:t>
        <a:bodyPr/>
        <a:lstStyle/>
        <a:p>
          <a:endParaRPr lang="en-US" sz="1800" b="0" i="0">
            <a:latin typeface="Montserrat" pitchFamily="2" charset="77"/>
          </a:endParaRPr>
        </a:p>
      </dgm:t>
    </dgm:pt>
    <dgm:pt modelId="{C8F37528-0F2D-487C-8E33-E48179A07F94}">
      <dgm:prSet custT="1"/>
      <dgm:spPr>
        <a:solidFill>
          <a:srgbClr val="005689"/>
        </a:solidFill>
        <a:ln>
          <a:solidFill>
            <a:srgbClr val="005689"/>
          </a:solidFill>
        </a:ln>
      </dgm:spPr>
      <dgm:t>
        <a:bodyPr/>
        <a:lstStyle/>
        <a:p>
          <a:r>
            <a:rPr lang="en-US" sz="1200" b="0" i="0" dirty="0">
              <a:latin typeface="Montserrat" pitchFamily="2" charset="77"/>
            </a:rPr>
            <a:t>Date &amp; Time </a:t>
          </a:r>
        </a:p>
      </dgm:t>
    </dgm:pt>
    <dgm:pt modelId="{3DAFDB52-5AC1-4AEE-B0CA-E8E8733EDD47}" type="parTrans" cxnId="{D615DF01-21A5-464E-89A1-9535A29F357B}">
      <dgm:prSet/>
      <dgm:spPr/>
      <dgm:t>
        <a:bodyPr/>
        <a:lstStyle/>
        <a:p>
          <a:endParaRPr lang="en-US" sz="1800" b="0" i="0">
            <a:latin typeface="Montserrat" pitchFamily="2" charset="77"/>
          </a:endParaRPr>
        </a:p>
      </dgm:t>
    </dgm:pt>
    <dgm:pt modelId="{781F53F4-955C-421D-826F-35178974B0CB}" type="sibTrans" cxnId="{D615DF01-21A5-464E-89A1-9535A29F357B}">
      <dgm:prSet/>
      <dgm:spPr/>
      <dgm:t>
        <a:bodyPr/>
        <a:lstStyle/>
        <a:p>
          <a:endParaRPr lang="en-US" sz="1800" b="0" i="0">
            <a:latin typeface="Montserrat" pitchFamily="2" charset="77"/>
          </a:endParaRPr>
        </a:p>
      </dgm:t>
    </dgm:pt>
    <dgm:pt modelId="{2CF4C66F-A4C2-4093-9A04-C557FE7BCC6B}">
      <dgm:prSet custT="1"/>
      <dgm:spPr>
        <a:solidFill>
          <a:srgbClr val="00B4E5">
            <a:alpha val="90000"/>
          </a:srgbClr>
        </a:solidFill>
      </dgm:spPr>
      <dgm:t>
        <a:bodyPr/>
        <a:lstStyle/>
        <a:p>
          <a:r>
            <a:rPr lang="en-US" sz="1400" b="0" i="0" dirty="0">
              <a:solidFill>
                <a:schemeClr val="bg1"/>
              </a:solidFill>
              <a:latin typeface="Montserrat" pitchFamily="2" charset="77"/>
            </a:rPr>
            <a:t>Choose dates and time slots</a:t>
          </a:r>
        </a:p>
      </dgm:t>
    </dgm:pt>
    <dgm:pt modelId="{F6BC676E-DA93-4B05-B231-382607EC89CB}" type="parTrans" cxnId="{39CD9830-5C34-4155-970B-1FFAF01E45AF}">
      <dgm:prSet/>
      <dgm:spPr/>
      <dgm:t>
        <a:bodyPr/>
        <a:lstStyle/>
        <a:p>
          <a:endParaRPr lang="en-US" sz="1800" b="0" i="0">
            <a:latin typeface="Montserrat" pitchFamily="2" charset="77"/>
          </a:endParaRPr>
        </a:p>
      </dgm:t>
    </dgm:pt>
    <dgm:pt modelId="{A48167DA-8DBC-4E9F-886C-B900510888AF}" type="sibTrans" cxnId="{39CD9830-5C34-4155-970B-1FFAF01E45AF}">
      <dgm:prSet/>
      <dgm:spPr/>
      <dgm:t>
        <a:bodyPr/>
        <a:lstStyle/>
        <a:p>
          <a:endParaRPr lang="en-US" sz="1800" b="0" i="0">
            <a:latin typeface="Montserrat" pitchFamily="2" charset="77"/>
          </a:endParaRPr>
        </a:p>
      </dgm:t>
    </dgm:pt>
    <dgm:pt modelId="{55487327-E921-402B-8EE2-941F44EE6FD4}">
      <dgm:prSet custT="1"/>
      <dgm:spPr>
        <a:solidFill>
          <a:srgbClr val="005689"/>
        </a:solidFill>
        <a:ln>
          <a:solidFill>
            <a:srgbClr val="005689"/>
          </a:solidFill>
        </a:ln>
      </dgm:spPr>
      <dgm:t>
        <a:bodyPr/>
        <a:lstStyle/>
        <a:p>
          <a:r>
            <a:rPr lang="en-US" sz="1200" b="0" i="0" dirty="0">
              <a:latin typeface="Montserrat" pitchFamily="2" charset="77"/>
            </a:rPr>
            <a:t>Panelists &amp; Participants</a:t>
          </a:r>
        </a:p>
      </dgm:t>
    </dgm:pt>
    <dgm:pt modelId="{8937EB3C-C0CA-4517-8316-E6576CEC6E8F}" type="parTrans" cxnId="{638521AD-5915-4575-995F-DE9E25BECE9F}">
      <dgm:prSet/>
      <dgm:spPr/>
      <dgm:t>
        <a:bodyPr/>
        <a:lstStyle/>
        <a:p>
          <a:endParaRPr lang="en-US" sz="1800" b="0" i="0">
            <a:latin typeface="Montserrat" pitchFamily="2" charset="77"/>
          </a:endParaRPr>
        </a:p>
      </dgm:t>
    </dgm:pt>
    <dgm:pt modelId="{BDA6B046-10ED-49DC-ABF8-3AC542C1B01A}" type="sibTrans" cxnId="{638521AD-5915-4575-995F-DE9E25BECE9F}">
      <dgm:prSet/>
      <dgm:spPr/>
      <dgm:t>
        <a:bodyPr/>
        <a:lstStyle/>
        <a:p>
          <a:endParaRPr lang="en-US" sz="1800" b="0" i="0">
            <a:latin typeface="Montserrat" pitchFamily="2" charset="77"/>
          </a:endParaRPr>
        </a:p>
      </dgm:t>
    </dgm:pt>
    <dgm:pt modelId="{A47B4688-C55B-4638-BA55-AC07643C6ABF}">
      <dgm:prSet custT="1"/>
      <dgm:spPr>
        <a:solidFill>
          <a:srgbClr val="00B4E5">
            <a:alpha val="90000"/>
          </a:srgbClr>
        </a:solidFill>
      </dgm:spPr>
      <dgm:t>
        <a:bodyPr/>
        <a:lstStyle/>
        <a:p>
          <a:r>
            <a:rPr lang="en-US" sz="1400" b="0" i="0" dirty="0">
              <a:solidFill>
                <a:schemeClr val="bg1"/>
              </a:solidFill>
              <a:latin typeface="Montserrat" pitchFamily="2" charset="77"/>
            </a:rPr>
            <a:t>Confirm partners and panelists</a:t>
          </a:r>
        </a:p>
      </dgm:t>
    </dgm:pt>
    <dgm:pt modelId="{536BD3B8-EF0E-4228-B728-1D7AD47DC7E3}" type="parTrans" cxnId="{C73344E8-63C0-4AC6-8D98-500A81E5E6C4}">
      <dgm:prSet/>
      <dgm:spPr/>
      <dgm:t>
        <a:bodyPr/>
        <a:lstStyle/>
        <a:p>
          <a:endParaRPr lang="en-US" sz="1800" b="0" i="0">
            <a:latin typeface="Montserrat" pitchFamily="2" charset="77"/>
          </a:endParaRPr>
        </a:p>
      </dgm:t>
    </dgm:pt>
    <dgm:pt modelId="{467B78B6-4838-47CA-B327-5CB3DFE6F49E}" type="sibTrans" cxnId="{C73344E8-63C0-4AC6-8D98-500A81E5E6C4}">
      <dgm:prSet/>
      <dgm:spPr/>
      <dgm:t>
        <a:bodyPr/>
        <a:lstStyle/>
        <a:p>
          <a:endParaRPr lang="en-US" sz="1800" b="0" i="0">
            <a:latin typeface="Montserrat" pitchFamily="2" charset="77"/>
          </a:endParaRPr>
        </a:p>
      </dgm:t>
    </dgm:pt>
    <dgm:pt modelId="{6299EB0F-D6D3-4AB2-B759-69625EA7433B}">
      <dgm:prSet custT="1"/>
      <dgm:spPr>
        <a:solidFill>
          <a:srgbClr val="005689"/>
        </a:solidFill>
        <a:ln>
          <a:solidFill>
            <a:srgbClr val="005689"/>
          </a:solidFill>
        </a:ln>
      </dgm:spPr>
      <dgm:t>
        <a:bodyPr/>
        <a:lstStyle/>
        <a:p>
          <a:r>
            <a:rPr lang="en-US" sz="1200" b="0" i="0" dirty="0">
              <a:latin typeface="Montserrat" pitchFamily="2" charset="77"/>
            </a:rPr>
            <a:t>Programme &amp; Website</a:t>
          </a:r>
        </a:p>
      </dgm:t>
    </dgm:pt>
    <dgm:pt modelId="{32552ED3-2C21-4385-9632-B500F06E5303}" type="parTrans" cxnId="{DB9F1BAE-65A9-4A59-8D4F-3E4F62D182E3}">
      <dgm:prSet/>
      <dgm:spPr/>
      <dgm:t>
        <a:bodyPr/>
        <a:lstStyle/>
        <a:p>
          <a:endParaRPr lang="en-US" sz="1800" b="0" i="0">
            <a:latin typeface="Montserrat" pitchFamily="2" charset="77"/>
          </a:endParaRPr>
        </a:p>
      </dgm:t>
    </dgm:pt>
    <dgm:pt modelId="{F5D9322C-ECE9-409C-BCDC-E31C2BF580A4}" type="sibTrans" cxnId="{DB9F1BAE-65A9-4A59-8D4F-3E4F62D182E3}">
      <dgm:prSet/>
      <dgm:spPr/>
      <dgm:t>
        <a:bodyPr/>
        <a:lstStyle/>
        <a:p>
          <a:endParaRPr lang="en-US" sz="1800" b="0" i="0">
            <a:latin typeface="Montserrat" pitchFamily="2" charset="77"/>
          </a:endParaRPr>
        </a:p>
      </dgm:t>
    </dgm:pt>
    <dgm:pt modelId="{A0F4FC4A-5B27-48DC-8830-F156EA08B6FE}">
      <dgm:prSet custT="1"/>
      <dgm:spPr>
        <a:solidFill>
          <a:srgbClr val="00B4E5">
            <a:alpha val="90000"/>
          </a:srgbClr>
        </a:solidFill>
      </dgm:spPr>
      <dgm:t>
        <a:bodyPr/>
        <a:lstStyle/>
        <a:p>
          <a:r>
            <a:rPr lang="en-US" sz="1400" b="0" i="0" dirty="0">
              <a:solidFill>
                <a:schemeClr val="bg1"/>
              </a:solidFill>
              <a:latin typeface="Montserrat" pitchFamily="2" charset="77"/>
            </a:rPr>
            <a:t>Prepare a web page to announce the campus and the programme</a:t>
          </a:r>
        </a:p>
      </dgm:t>
    </dgm:pt>
    <dgm:pt modelId="{4D1AA081-B060-45BD-9540-92D32E75BF5E}" type="parTrans" cxnId="{8B6C9CA3-BB12-4886-AB9D-E45EE13103E7}">
      <dgm:prSet/>
      <dgm:spPr/>
      <dgm:t>
        <a:bodyPr/>
        <a:lstStyle/>
        <a:p>
          <a:endParaRPr lang="en-US" sz="1800" b="0" i="0">
            <a:latin typeface="Montserrat" pitchFamily="2" charset="77"/>
          </a:endParaRPr>
        </a:p>
      </dgm:t>
    </dgm:pt>
    <dgm:pt modelId="{D25EB124-3754-47A4-9522-CEC903B84B71}" type="sibTrans" cxnId="{8B6C9CA3-BB12-4886-AB9D-E45EE13103E7}">
      <dgm:prSet/>
      <dgm:spPr/>
      <dgm:t>
        <a:bodyPr/>
        <a:lstStyle/>
        <a:p>
          <a:endParaRPr lang="en-US" sz="1800" b="0" i="0">
            <a:latin typeface="Montserrat" pitchFamily="2" charset="77"/>
          </a:endParaRPr>
        </a:p>
      </dgm:t>
    </dgm:pt>
    <dgm:pt modelId="{F2762746-0A96-45D1-A80D-9225A86A260E}">
      <dgm:prSet custT="1"/>
      <dgm:spPr>
        <a:solidFill>
          <a:srgbClr val="005689"/>
        </a:solidFill>
        <a:ln>
          <a:solidFill>
            <a:srgbClr val="005689"/>
          </a:solidFill>
        </a:ln>
      </dgm:spPr>
      <dgm:t>
        <a:bodyPr/>
        <a:lstStyle/>
        <a:p>
          <a:r>
            <a:rPr lang="en-US" sz="1200" b="0" i="0" dirty="0">
              <a:latin typeface="Montserrat" pitchFamily="2" charset="77"/>
            </a:rPr>
            <a:t>Registration</a:t>
          </a:r>
        </a:p>
      </dgm:t>
    </dgm:pt>
    <dgm:pt modelId="{6326A0F4-A625-4736-996F-88401F59DC1A}" type="parTrans" cxnId="{F068A332-69F9-4B31-8B39-BE67965C1E7F}">
      <dgm:prSet/>
      <dgm:spPr/>
      <dgm:t>
        <a:bodyPr/>
        <a:lstStyle/>
        <a:p>
          <a:endParaRPr lang="en-US" sz="1800" b="0" i="0">
            <a:latin typeface="Montserrat" pitchFamily="2" charset="77"/>
          </a:endParaRPr>
        </a:p>
      </dgm:t>
    </dgm:pt>
    <dgm:pt modelId="{BA022F91-87E8-4310-B89D-90E6AD4FC3C6}" type="sibTrans" cxnId="{F068A332-69F9-4B31-8B39-BE67965C1E7F}">
      <dgm:prSet/>
      <dgm:spPr/>
      <dgm:t>
        <a:bodyPr/>
        <a:lstStyle/>
        <a:p>
          <a:endParaRPr lang="en-US" sz="1800" b="0" i="0">
            <a:latin typeface="Montserrat" pitchFamily="2" charset="77"/>
          </a:endParaRPr>
        </a:p>
      </dgm:t>
    </dgm:pt>
    <dgm:pt modelId="{77CAF7B1-80EA-4EC4-9658-5F64FD4D65BB}">
      <dgm:prSet custT="1"/>
      <dgm:spPr>
        <a:solidFill>
          <a:srgbClr val="00B4E5">
            <a:alpha val="90000"/>
          </a:srgbClr>
        </a:solidFill>
      </dgm:spPr>
      <dgm:t>
        <a:bodyPr/>
        <a:lstStyle/>
        <a:p>
          <a:r>
            <a:rPr lang="en-US" sz="1400" b="0" i="0" dirty="0">
              <a:solidFill>
                <a:schemeClr val="bg1"/>
              </a:solidFill>
              <a:latin typeface="Montserrat" pitchFamily="2" charset="77"/>
            </a:rPr>
            <a:t>Prepare a registration page to ask participants to register </a:t>
          </a:r>
        </a:p>
      </dgm:t>
    </dgm:pt>
    <dgm:pt modelId="{45C1282D-9185-49FC-8C85-88FC8493F12B}" type="parTrans" cxnId="{B0E201E7-31F5-466B-9F72-969B420C0175}">
      <dgm:prSet/>
      <dgm:spPr/>
      <dgm:t>
        <a:bodyPr/>
        <a:lstStyle/>
        <a:p>
          <a:endParaRPr lang="en-US" sz="1800" b="0" i="0">
            <a:latin typeface="Montserrat" pitchFamily="2" charset="77"/>
          </a:endParaRPr>
        </a:p>
      </dgm:t>
    </dgm:pt>
    <dgm:pt modelId="{85F1FFAB-7B78-47EF-8979-A8804C32E030}" type="sibTrans" cxnId="{B0E201E7-31F5-466B-9F72-969B420C0175}">
      <dgm:prSet/>
      <dgm:spPr/>
      <dgm:t>
        <a:bodyPr/>
        <a:lstStyle/>
        <a:p>
          <a:endParaRPr lang="en-US" sz="1800" b="0" i="0">
            <a:latin typeface="Montserrat" pitchFamily="2" charset="77"/>
          </a:endParaRPr>
        </a:p>
      </dgm:t>
    </dgm:pt>
    <dgm:pt modelId="{4BC45000-FDC2-46AF-A890-264C70897514}">
      <dgm:prSet custT="1"/>
      <dgm:spPr>
        <a:solidFill>
          <a:srgbClr val="005689"/>
        </a:solidFill>
        <a:ln>
          <a:solidFill>
            <a:srgbClr val="005689"/>
          </a:solidFill>
        </a:ln>
      </dgm:spPr>
      <dgm:t>
        <a:bodyPr/>
        <a:lstStyle/>
        <a:p>
          <a:r>
            <a:rPr lang="en-US" sz="1200" b="0" i="0" dirty="0">
              <a:latin typeface="Montserrat" pitchFamily="2" charset="77"/>
            </a:rPr>
            <a:t>Social</a:t>
          </a:r>
          <a:r>
            <a:rPr lang="en-US" sz="1200" b="0" i="0" baseline="0" dirty="0">
              <a:latin typeface="Montserrat" pitchFamily="2" charset="77"/>
            </a:rPr>
            <a:t> media</a:t>
          </a:r>
          <a:endParaRPr lang="en-US" sz="1200" b="0" i="0" dirty="0">
            <a:latin typeface="Montserrat" pitchFamily="2" charset="77"/>
          </a:endParaRPr>
        </a:p>
      </dgm:t>
    </dgm:pt>
    <dgm:pt modelId="{F83D678A-3773-4861-BD76-A62F3BADF4C7}" type="parTrans" cxnId="{3BEEDE83-2109-4EF7-8A63-1ABCE11E1F15}">
      <dgm:prSet/>
      <dgm:spPr/>
      <dgm:t>
        <a:bodyPr/>
        <a:lstStyle/>
        <a:p>
          <a:endParaRPr lang="en-US" sz="1800" b="0" i="0">
            <a:latin typeface="Montserrat" pitchFamily="2" charset="77"/>
          </a:endParaRPr>
        </a:p>
      </dgm:t>
    </dgm:pt>
    <dgm:pt modelId="{E35E7A19-93ED-474F-BB02-84F390C6FEE4}" type="sibTrans" cxnId="{3BEEDE83-2109-4EF7-8A63-1ABCE11E1F15}">
      <dgm:prSet/>
      <dgm:spPr/>
      <dgm:t>
        <a:bodyPr/>
        <a:lstStyle/>
        <a:p>
          <a:endParaRPr lang="en-US" sz="1800" b="0" i="0">
            <a:latin typeface="Montserrat" pitchFamily="2" charset="77"/>
          </a:endParaRPr>
        </a:p>
      </dgm:t>
    </dgm:pt>
    <dgm:pt modelId="{09073F4C-71C5-41C7-95A9-A92A353F497B}">
      <dgm:prSet custT="1"/>
      <dgm:spPr>
        <a:solidFill>
          <a:srgbClr val="00B4E5">
            <a:alpha val="90000"/>
          </a:srgbClr>
        </a:solidFill>
      </dgm:spPr>
      <dgm:t>
        <a:bodyPr/>
        <a:lstStyle/>
        <a:p>
          <a:r>
            <a:rPr lang="en-US" sz="1400" b="0" i="0" dirty="0">
              <a:solidFill>
                <a:schemeClr val="bg1"/>
              </a:solidFill>
              <a:latin typeface="Montserrat" pitchFamily="2" charset="77"/>
            </a:rPr>
            <a:t>Prepare your UTC Flyer and social media images - Have a list of influencers</a:t>
          </a:r>
        </a:p>
      </dgm:t>
    </dgm:pt>
    <dgm:pt modelId="{94D9E5C3-912A-456D-8823-CAB3ABBAA95F}" type="parTrans" cxnId="{26551CCD-0FCB-47EC-B321-6326DD53898E}">
      <dgm:prSet/>
      <dgm:spPr/>
      <dgm:t>
        <a:bodyPr/>
        <a:lstStyle/>
        <a:p>
          <a:endParaRPr lang="en-US" sz="1800" b="0" i="0">
            <a:latin typeface="Montserrat" pitchFamily="2" charset="77"/>
          </a:endParaRPr>
        </a:p>
      </dgm:t>
    </dgm:pt>
    <dgm:pt modelId="{C38E5C11-032E-49D6-91A1-3DDC1CDA3221}" type="sibTrans" cxnId="{26551CCD-0FCB-47EC-B321-6326DD53898E}">
      <dgm:prSet/>
      <dgm:spPr/>
      <dgm:t>
        <a:bodyPr/>
        <a:lstStyle/>
        <a:p>
          <a:endParaRPr lang="en-US" sz="1800" b="0" i="0">
            <a:latin typeface="Montserrat" pitchFamily="2" charset="77"/>
          </a:endParaRPr>
        </a:p>
      </dgm:t>
    </dgm:pt>
    <dgm:pt modelId="{A756DDCA-ECCD-4F29-A472-F08DC326B441}">
      <dgm:prSet custT="1"/>
      <dgm:spPr>
        <a:solidFill>
          <a:srgbClr val="005689"/>
        </a:solidFill>
        <a:ln>
          <a:solidFill>
            <a:srgbClr val="005689"/>
          </a:solidFill>
        </a:ln>
      </dgm:spPr>
      <dgm:t>
        <a:bodyPr/>
        <a:lstStyle/>
        <a:p>
          <a:r>
            <a:rPr lang="en-US" sz="1200" b="0" i="0" dirty="0">
              <a:latin typeface="Montserrat" pitchFamily="2" charset="77"/>
            </a:rPr>
            <a:t>Slide Show</a:t>
          </a:r>
        </a:p>
      </dgm:t>
    </dgm:pt>
    <dgm:pt modelId="{34853C01-6EF9-4710-8F34-77A1FCD3249B}" type="parTrans" cxnId="{B7385FF9-E885-4EC5-B552-77FD179F6126}">
      <dgm:prSet/>
      <dgm:spPr/>
      <dgm:t>
        <a:bodyPr/>
        <a:lstStyle/>
        <a:p>
          <a:endParaRPr lang="en-US" sz="1800" b="0" i="0">
            <a:latin typeface="Montserrat" pitchFamily="2" charset="77"/>
          </a:endParaRPr>
        </a:p>
      </dgm:t>
    </dgm:pt>
    <dgm:pt modelId="{1D4C4590-857E-457E-A1C4-1773A5771A3F}" type="sibTrans" cxnId="{B7385FF9-E885-4EC5-B552-77FD179F6126}">
      <dgm:prSet/>
      <dgm:spPr/>
      <dgm:t>
        <a:bodyPr/>
        <a:lstStyle/>
        <a:p>
          <a:endParaRPr lang="en-US" sz="1800" b="0" i="0">
            <a:latin typeface="Montserrat" pitchFamily="2" charset="77"/>
          </a:endParaRPr>
        </a:p>
      </dgm:t>
    </dgm:pt>
    <dgm:pt modelId="{953E5708-AFF5-4AF5-A96C-F8B405109D33}">
      <dgm:prSet custT="1"/>
      <dgm:spPr>
        <a:solidFill>
          <a:srgbClr val="00B4E5">
            <a:alpha val="90000"/>
          </a:srgbClr>
        </a:solidFill>
      </dgm:spPr>
      <dgm:t>
        <a:bodyPr/>
        <a:lstStyle/>
        <a:p>
          <a:r>
            <a:rPr lang="en-US" sz="1400" b="0" i="0" dirty="0">
              <a:solidFill>
                <a:schemeClr val="bg1"/>
              </a:solidFill>
              <a:latin typeface="Montserrat" pitchFamily="2" charset="77"/>
            </a:rPr>
            <a:t>Prepare a slide show (PowerPoint) for the sessions</a:t>
          </a:r>
        </a:p>
      </dgm:t>
    </dgm:pt>
    <dgm:pt modelId="{2D82DB10-A4A1-47F0-8AD8-75A123825970}" type="parTrans" cxnId="{67BB0E0D-83F4-42E9-A7C6-2E6E1E101BAD}">
      <dgm:prSet/>
      <dgm:spPr/>
      <dgm:t>
        <a:bodyPr/>
        <a:lstStyle/>
        <a:p>
          <a:endParaRPr lang="en-US" sz="1800" b="0" i="0">
            <a:latin typeface="Montserrat" pitchFamily="2" charset="77"/>
          </a:endParaRPr>
        </a:p>
      </dgm:t>
    </dgm:pt>
    <dgm:pt modelId="{512D9EB4-6AF0-42D9-A833-5800E645A870}" type="sibTrans" cxnId="{67BB0E0D-83F4-42E9-A7C6-2E6E1E101BAD}">
      <dgm:prSet/>
      <dgm:spPr/>
      <dgm:t>
        <a:bodyPr/>
        <a:lstStyle/>
        <a:p>
          <a:endParaRPr lang="en-US" sz="1800" b="0" i="0">
            <a:latin typeface="Montserrat" pitchFamily="2" charset="77"/>
          </a:endParaRPr>
        </a:p>
      </dgm:t>
    </dgm:pt>
    <dgm:pt modelId="{1FA835F1-18C6-48FD-885D-1B5C66B7A907}">
      <dgm:prSet custT="1"/>
      <dgm:spPr>
        <a:solidFill>
          <a:srgbClr val="005689"/>
        </a:solidFill>
        <a:ln>
          <a:solidFill>
            <a:srgbClr val="005689"/>
          </a:solidFill>
        </a:ln>
      </dgm:spPr>
      <dgm:t>
        <a:bodyPr/>
        <a:lstStyle/>
        <a:p>
          <a:r>
            <a:rPr lang="en-US" sz="1200" b="0" i="0" dirty="0">
              <a:latin typeface="Montserrat" pitchFamily="2" charset="77"/>
            </a:rPr>
            <a:t>UTC Calendar</a:t>
          </a:r>
        </a:p>
      </dgm:t>
    </dgm:pt>
    <dgm:pt modelId="{407967FE-4772-473C-A5FF-EB9D5543F8C9}" type="parTrans" cxnId="{D4C1B7C2-B98B-4B9B-842D-1E30BC1CA71D}">
      <dgm:prSet/>
      <dgm:spPr/>
      <dgm:t>
        <a:bodyPr/>
        <a:lstStyle/>
        <a:p>
          <a:endParaRPr lang="en-US" sz="1800" b="0" i="0">
            <a:latin typeface="Montserrat" pitchFamily="2" charset="77"/>
          </a:endParaRPr>
        </a:p>
      </dgm:t>
    </dgm:pt>
    <dgm:pt modelId="{BFB087C1-809B-4104-A0CD-B8F7CA406135}" type="sibTrans" cxnId="{D4C1B7C2-B98B-4B9B-842D-1E30BC1CA71D}">
      <dgm:prSet/>
      <dgm:spPr/>
      <dgm:t>
        <a:bodyPr/>
        <a:lstStyle/>
        <a:p>
          <a:endParaRPr lang="en-US" sz="1800" b="0" i="0">
            <a:latin typeface="Montserrat" pitchFamily="2" charset="77"/>
          </a:endParaRPr>
        </a:p>
      </dgm:t>
    </dgm:pt>
    <dgm:pt modelId="{07210495-4757-4429-A6AC-9741FF050AEE}">
      <dgm:prSet custT="1"/>
      <dgm:spPr>
        <a:solidFill>
          <a:srgbClr val="00B4E5">
            <a:alpha val="90000"/>
          </a:srgbClr>
        </a:solidFill>
      </dgm:spPr>
      <dgm:t>
        <a:bodyPr/>
        <a:lstStyle/>
        <a:p>
          <a:r>
            <a:rPr lang="en-US" sz="1200" b="0" i="0" dirty="0">
              <a:solidFill>
                <a:schemeClr val="bg1"/>
              </a:solidFill>
              <a:latin typeface="Montserrat" pitchFamily="2" charset="77"/>
            </a:rPr>
            <a:t>Send the above to the WUC Secretariat in order to be included in the full UTC calendar</a:t>
          </a:r>
        </a:p>
      </dgm:t>
    </dgm:pt>
    <dgm:pt modelId="{B07D22C3-AF0F-4297-89B3-A5515FE4F54C}" type="parTrans" cxnId="{36C6D0A0-BBB8-4E47-9DD8-52C6CE943C07}">
      <dgm:prSet/>
      <dgm:spPr/>
      <dgm:t>
        <a:bodyPr/>
        <a:lstStyle/>
        <a:p>
          <a:endParaRPr lang="en-US" sz="1800" b="0" i="0">
            <a:latin typeface="Montserrat" pitchFamily="2" charset="77"/>
          </a:endParaRPr>
        </a:p>
      </dgm:t>
    </dgm:pt>
    <dgm:pt modelId="{88BC2134-815B-445C-87D3-892A8BB7F859}" type="sibTrans" cxnId="{36C6D0A0-BBB8-4E47-9DD8-52C6CE943C07}">
      <dgm:prSet/>
      <dgm:spPr/>
      <dgm:t>
        <a:bodyPr/>
        <a:lstStyle/>
        <a:p>
          <a:endParaRPr lang="en-US" sz="1800" b="0" i="0">
            <a:latin typeface="Montserrat" pitchFamily="2" charset="77"/>
          </a:endParaRPr>
        </a:p>
      </dgm:t>
    </dgm:pt>
    <dgm:pt modelId="{4596283B-D7E8-4B7A-B8BF-3F4E06FDF0F7}">
      <dgm:prSet custT="1"/>
      <dgm:spPr>
        <a:solidFill>
          <a:srgbClr val="005689"/>
        </a:solidFill>
        <a:ln>
          <a:solidFill>
            <a:srgbClr val="005689"/>
          </a:solidFill>
        </a:ln>
      </dgm:spPr>
      <dgm:t>
        <a:bodyPr/>
        <a:lstStyle/>
        <a:p>
          <a:r>
            <a:rPr lang="en-US" sz="1200" b="0" i="0" dirty="0">
              <a:latin typeface="Montserrat" pitchFamily="2" charset="77"/>
            </a:rPr>
            <a:t>Save the Date </a:t>
          </a:r>
        </a:p>
      </dgm:t>
    </dgm:pt>
    <dgm:pt modelId="{3FCD75BC-94A1-476F-8AF3-5342B8F6F57E}" type="parTrans" cxnId="{AB9770C0-0E90-48AF-BF59-688418593742}">
      <dgm:prSet/>
      <dgm:spPr/>
      <dgm:t>
        <a:bodyPr/>
        <a:lstStyle/>
        <a:p>
          <a:endParaRPr lang="en-US" sz="1800" b="0" i="0">
            <a:latin typeface="Montserrat" pitchFamily="2" charset="77"/>
          </a:endParaRPr>
        </a:p>
      </dgm:t>
    </dgm:pt>
    <dgm:pt modelId="{61531035-6E7E-46AD-AF6A-7304F3CA960C}" type="sibTrans" cxnId="{AB9770C0-0E90-48AF-BF59-688418593742}">
      <dgm:prSet/>
      <dgm:spPr/>
      <dgm:t>
        <a:bodyPr/>
        <a:lstStyle/>
        <a:p>
          <a:endParaRPr lang="en-US" sz="1800" b="0" i="0">
            <a:latin typeface="Montserrat" pitchFamily="2" charset="77"/>
          </a:endParaRPr>
        </a:p>
      </dgm:t>
    </dgm:pt>
    <dgm:pt modelId="{E5C58911-5F5F-4450-83C4-961593618029}">
      <dgm:prSet custT="1"/>
      <dgm:spPr>
        <a:solidFill>
          <a:srgbClr val="00B4E5">
            <a:alpha val="90000"/>
          </a:srgbClr>
        </a:solidFill>
      </dgm:spPr>
      <dgm:t>
        <a:bodyPr/>
        <a:lstStyle/>
        <a:p>
          <a:r>
            <a:rPr lang="en-US" sz="1400" b="0" i="0" dirty="0">
              <a:solidFill>
                <a:schemeClr val="bg1"/>
              </a:solidFill>
              <a:latin typeface="Montserrat" pitchFamily="2" charset="77"/>
            </a:rPr>
            <a:t>Send a ‘Save the Date’ and invite</a:t>
          </a:r>
        </a:p>
      </dgm:t>
    </dgm:pt>
    <dgm:pt modelId="{2441DBAD-87E0-48E1-A6EA-FC1FA01CC4D6}" type="parTrans" cxnId="{4A5D3BB6-2582-4F75-A9FA-96147E73AE7E}">
      <dgm:prSet/>
      <dgm:spPr/>
      <dgm:t>
        <a:bodyPr/>
        <a:lstStyle/>
        <a:p>
          <a:endParaRPr lang="en-US" sz="1800" b="0" i="0">
            <a:latin typeface="Montserrat" pitchFamily="2" charset="77"/>
          </a:endParaRPr>
        </a:p>
      </dgm:t>
    </dgm:pt>
    <dgm:pt modelId="{01A61852-5793-495F-A88E-77D7BF88730D}" type="sibTrans" cxnId="{4A5D3BB6-2582-4F75-A9FA-96147E73AE7E}">
      <dgm:prSet/>
      <dgm:spPr/>
      <dgm:t>
        <a:bodyPr/>
        <a:lstStyle/>
        <a:p>
          <a:endParaRPr lang="en-US" sz="1800" b="0" i="0">
            <a:latin typeface="Montserrat" pitchFamily="2" charset="77"/>
          </a:endParaRPr>
        </a:p>
      </dgm:t>
    </dgm:pt>
    <dgm:pt modelId="{A26761C2-F38B-704A-A423-D1DD76C782AF}" type="pres">
      <dgm:prSet presAssocID="{25998617-21C2-4B01-AC91-24443E1DE791}" presName="Name0" presStyleCnt="0">
        <dgm:presLayoutVars>
          <dgm:dir/>
          <dgm:animLvl val="lvl"/>
          <dgm:resizeHandles val="exact"/>
        </dgm:presLayoutVars>
      </dgm:prSet>
      <dgm:spPr/>
    </dgm:pt>
    <dgm:pt modelId="{3B23FDFC-1795-BB40-A448-6D637158F40B}" type="pres">
      <dgm:prSet presAssocID="{4596283B-D7E8-4B7A-B8BF-3F4E06FDF0F7}" presName="boxAndChildren" presStyleCnt="0"/>
      <dgm:spPr/>
    </dgm:pt>
    <dgm:pt modelId="{B2BD582F-F072-CE43-9658-AC0E810BC184}" type="pres">
      <dgm:prSet presAssocID="{4596283B-D7E8-4B7A-B8BF-3F4E06FDF0F7}" presName="parentTextBox" presStyleLbl="alignNode1" presStyleIdx="0" presStyleCnt="9"/>
      <dgm:spPr/>
    </dgm:pt>
    <dgm:pt modelId="{65FA11D1-3429-734F-BD57-586E02957270}" type="pres">
      <dgm:prSet presAssocID="{4596283B-D7E8-4B7A-B8BF-3F4E06FDF0F7}" presName="descendantBox" presStyleLbl="bgAccFollowNode1" presStyleIdx="0" presStyleCnt="9"/>
      <dgm:spPr/>
    </dgm:pt>
    <dgm:pt modelId="{EA4EB3A6-F291-9F4B-A9C9-8C435E6FA653}" type="pres">
      <dgm:prSet presAssocID="{BFB087C1-809B-4104-A0CD-B8F7CA406135}" presName="sp" presStyleCnt="0"/>
      <dgm:spPr/>
    </dgm:pt>
    <dgm:pt modelId="{85E99456-4A86-014F-AD91-2D47B7B94299}" type="pres">
      <dgm:prSet presAssocID="{1FA835F1-18C6-48FD-885D-1B5C66B7A907}" presName="arrowAndChildren" presStyleCnt="0"/>
      <dgm:spPr/>
    </dgm:pt>
    <dgm:pt modelId="{8DDCCF41-716A-C143-84AE-AF7E1412402A}" type="pres">
      <dgm:prSet presAssocID="{1FA835F1-18C6-48FD-885D-1B5C66B7A907}" presName="parentTextArrow" presStyleLbl="node1" presStyleIdx="0" presStyleCnt="0"/>
      <dgm:spPr/>
    </dgm:pt>
    <dgm:pt modelId="{F7F30630-F76A-5D47-8C35-FFC237ED2AA0}" type="pres">
      <dgm:prSet presAssocID="{1FA835F1-18C6-48FD-885D-1B5C66B7A907}" presName="arrow" presStyleLbl="alignNode1" presStyleIdx="1" presStyleCnt="9"/>
      <dgm:spPr/>
    </dgm:pt>
    <dgm:pt modelId="{0A4FF068-9F3E-E142-8FE1-2A949EA4500A}" type="pres">
      <dgm:prSet presAssocID="{1FA835F1-18C6-48FD-885D-1B5C66B7A907}" presName="descendantArrow" presStyleLbl="bgAccFollowNode1" presStyleIdx="1" presStyleCnt="9"/>
      <dgm:spPr/>
    </dgm:pt>
    <dgm:pt modelId="{9858028E-7CB6-E545-BBAE-6EB61E58D4E6}" type="pres">
      <dgm:prSet presAssocID="{1D4C4590-857E-457E-A1C4-1773A5771A3F}" presName="sp" presStyleCnt="0"/>
      <dgm:spPr/>
    </dgm:pt>
    <dgm:pt modelId="{D504B374-21D4-454E-9BDE-5B564FAF7627}" type="pres">
      <dgm:prSet presAssocID="{A756DDCA-ECCD-4F29-A472-F08DC326B441}" presName="arrowAndChildren" presStyleCnt="0"/>
      <dgm:spPr/>
    </dgm:pt>
    <dgm:pt modelId="{9B8810E3-1D38-824E-8C81-26E26265B5F4}" type="pres">
      <dgm:prSet presAssocID="{A756DDCA-ECCD-4F29-A472-F08DC326B441}" presName="parentTextArrow" presStyleLbl="node1" presStyleIdx="0" presStyleCnt="0"/>
      <dgm:spPr/>
    </dgm:pt>
    <dgm:pt modelId="{2F22465D-C76F-224A-9B1B-2575E144B516}" type="pres">
      <dgm:prSet presAssocID="{A756DDCA-ECCD-4F29-A472-F08DC326B441}" presName="arrow" presStyleLbl="alignNode1" presStyleIdx="2" presStyleCnt="9"/>
      <dgm:spPr/>
    </dgm:pt>
    <dgm:pt modelId="{AD64D1A5-BD5D-6B42-9715-D406110B5584}" type="pres">
      <dgm:prSet presAssocID="{A756DDCA-ECCD-4F29-A472-F08DC326B441}" presName="descendantArrow" presStyleLbl="bgAccFollowNode1" presStyleIdx="2" presStyleCnt="9"/>
      <dgm:spPr/>
    </dgm:pt>
    <dgm:pt modelId="{549A092D-7546-2548-871A-98F52F8E0003}" type="pres">
      <dgm:prSet presAssocID="{E35E7A19-93ED-474F-BB02-84F390C6FEE4}" presName="sp" presStyleCnt="0"/>
      <dgm:spPr/>
    </dgm:pt>
    <dgm:pt modelId="{EBC8A2AD-28C4-6949-856E-893521C02E71}" type="pres">
      <dgm:prSet presAssocID="{4BC45000-FDC2-46AF-A890-264C70897514}" presName="arrowAndChildren" presStyleCnt="0"/>
      <dgm:spPr/>
    </dgm:pt>
    <dgm:pt modelId="{C7AEBCBE-5FB7-D044-9FB4-39B789A47122}" type="pres">
      <dgm:prSet presAssocID="{4BC45000-FDC2-46AF-A890-264C70897514}" presName="parentTextArrow" presStyleLbl="node1" presStyleIdx="0" presStyleCnt="0"/>
      <dgm:spPr/>
    </dgm:pt>
    <dgm:pt modelId="{778BEEDE-CFF1-454F-AFF0-D7105DE83E45}" type="pres">
      <dgm:prSet presAssocID="{4BC45000-FDC2-46AF-A890-264C70897514}" presName="arrow" presStyleLbl="alignNode1" presStyleIdx="3" presStyleCnt="9"/>
      <dgm:spPr/>
    </dgm:pt>
    <dgm:pt modelId="{53EAC750-E5B2-AC40-B6D2-D175B1468FE1}" type="pres">
      <dgm:prSet presAssocID="{4BC45000-FDC2-46AF-A890-264C70897514}" presName="descendantArrow" presStyleLbl="bgAccFollowNode1" presStyleIdx="3" presStyleCnt="9"/>
      <dgm:spPr/>
    </dgm:pt>
    <dgm:pt modelId="{7B307737-7A83-154F-9018-123011C78F99}" type="pres">
      <dgm:prSet presAssocID="{BA022F91-87E8-4310-B89D-90E6AD4FC3C6}" presName="sp" presStyleCnt="0"/>
      <dgm:spPr/>
    </dgm:pt>
    <dgm:pt modelId="{4DF0684E-1401-634F-B4B8-67BA638207F8}" type="pres">
      <dgm:prSet presAssocID="{F2762746-0A96-45D1-A80D-9225A86A260E}" presName="arrowAndChildren" presStyleCnt="0"/>
      <dgm:spPr/>
    </dgm:pt>
    <dgm:pt modelId="{9D8EA159-2C95-2046-8767-F510C48A8365}" type="pres">
      <dgm:prSet presAssocID="{F2762746-0A96-45D1-A80D-9225A86A260E}" presName="parentTextArrow" presStyleLbl="node1" presStyleIdx="0" presStyleCnt="0"/>
      <dgm:spPr/>
    </dgm:pt>
    <dgm:pt modelId="{AE1F635C-2B83-6144-9C55-556855620612}" type="pres">
      <dgm:prSet presAssocID="{F2762746-0A96-45D1-A80D-9225A86A260E}" presName="arrow" presStyleLbl="alignNode1" presStyleIdx="4" presStyleCnt="9"/>
      <dgm:spPr/>
    </dgm:pt>
    <dgm:pt modelId="{EC6E40CC-EA3B-644C-823E-84403F26D4AA}" type="pres">
      <dgm:prSet presAssocID="{F2762746-0A96-45D1-A80D-9225A86A260E}" presName="descendantArrow" presStyleLbl="bgAccFollowNode1" presStyleIdx="4" presStyleCnt="9"/>
      <dgm:spPr/>
    </dgm:pt>
    <dgm:pt modelId="{212649E7-9F53-554D-AF17-FE8179C030E6}" type="pres">
      <dgm:prSet presAssocID="{F5D9322C-ECE9-409C-BCDC-E31C2BF580A4}" presName="sp" presStyleCnt="0"/>
      <dgm:spPr/>
    </dgm:pt>
    <dgm:pt modelId="{E8DC6177-0080-4C41-8A0A-77505C19B5DE}" type="pres">
      <dgm:prSet presAssocID="{6299EB0F-D6D3-4AB2-B759-69625EA7433B}" presName="arrowAndChildren" presStyleCnt="0"/>
      <dgm:spPr/>
    </dgm:pt>
    <dgm:pt modelId="{213D583F-A246-494A-9F5E-213AC0BA80A9}" type="pres">
      <dgm:prSet presAssocID="{6299EB0F-D6D3-4AB2-B759-69625EA7433B}" presName="parentTextArrow" presStyleLbl="node1" presStyleIdx="0" presStyleCnt="0"/>
      <dgm:spPr/>
    </dgm:pt>
    <dgm:pt modelId="{397C7505-DF14-4E4F-8FC9-863379AFBE76}" type="pres">
      <dgm:prSet presAssocID="{6299EB0F-D6D3-4AB2-B759-69625EA7433B}" presName="arrow" presStyleLbl="alignNode1" presStyleIdx="5" presStyleCnt="9"/>
      <dgm:spPr/>
    </dgm:pt>
    <dgm:pt modelId="{55F6D328-8D94-F94E-AA09-CC1389ABEDD7}" type="pres">
      <dgm:prSet presAssocID="{6299EB0F-D6D3-4AB2-B759-69625EA7433B}" presName="descendantArrow" presStyleLbl="bgAccFollowNode1" presStyleIdx="5" presStyleCnt="9"/>
      <dgm:spPr/>
    </dgm:pt>
    <dgm:pt modelId="{EEC62AC1-D694-B34E-AAB2-06CB1EE1AAF4}" type="pres">
      <dgm:prSet presAssocID="{BDA6B046-10ED-49DC-ABF8-3AC542C1B01A}" presName="sp" presStyleCnt="0"/>
      <dgm:spPr/>
    </dgm:pt>
    <dgm:pt modelId="{D20E8B44-3D55-E345-B650-DCC883281DE3}" type="pres">
      <dgm:prSet presAssocID="{55487327-E921-402B-8EE2-941F44EE6FD4}" presName="arrowAndChildren" presStyleCnt="0"/>
      <dgm:spPr/>
    </dgm:pt>
    <dgm:pt modelId="{DE0DD9E3-2770-3346-A146-6CACC9AD84CE}" type="pres">
      <dgm:prSet presAssocID="{55487327-E921-402B-8EE2-941F44EE6FD4}" presName="parentTextArrow" presStyleLbl="node1" presStyleIdx="0" presStyleCnt="0"/>
      <dgm:spPr/>
    </dgm:pt>
    <dgm:pt modelId="{C463A26F-7465-5847-B471-A3ACA2266D64}" type="pres">
      <dgm:prSet presAssocID="{55487327-E921-402B-8EE2-941F44EE6FD4}" presName="arrow" presStyleLbl="alignNode1" presStyleIdx="6" presStyleCnt="9"/>
      <dgm:spPr/>
    </dgm:pt>
    <dgm:pt modelId="{D021B914-E172-8F4E-A74F-94EEA7FEFE29}" type="pres">
      <dgm:prSet presAssocID="{55487327-E921-402B-8EE2-941F44EE6FD4}" presName="descendantArrow" presStyleLbl="bgAccFollowNode1" presStyleIdx="6" presStyleCnt="9"/>
      <dgm:spPr/>
    </dgm:pt>
    <dgm:pt modelId="{A3C1C938-8C87-F443-A76D-F83CEBCD58A4}" type="pres">
      <dgm:prSet presAssocID="{781F53F4-955C-421D-826F-35178974B0CB}" presName="sp" presStyleCnt="0"/>
      <dgm:spPr/>
    </dgm:pt>
    <dgm:pt modelId="{2F46FEB9-D556-D344-8640-0348B9D7FA41}" type="pres">
      <dgm:prSet presAssocID="{C8F37528-0F2D-487C-8E33-E48179A07F94}" presName="arrowAndChildren" presStyleCnt="0"/>
      <dgm:spPr/>
    </dgm:pt>
    <dgm:pt modelId="{61F92F91-C1A1-F742-9ED8-8592C4E49C1D}" type="pres">
      <dgm:prSet presAssocID="{C8F37528-0F2D-487C-8E33-E48179A07F94}" presName="parentTextArrow" presStyleLbl="node1" presStyleIdx="0" presStyleCnt="0"/>
      <dgm:spPr/>
    </dgm:pt>
    <dgm:pt modelId="{60B5B5C0-BC4D-5946-A41F-EFDB9152DD05}" type="pres">
      <dgm:prSet presAssocID="{C8F37528-0F2D-487C-8E33-E48179A07F94}" presName="arrow" presStyleLbl="alignNode1" presStyleIdx="7" presStyleCnt="9"/>
      <dgm:spPr/>
    </dgm:pt>
    <dgm:pt modelId="{FF5AC11A-8E6D-A849-80FB-EFB467A85DF3}" type="pres">
      <dgm:prSet presAssocID="{C8F37528-0F2D-487C-8E33-E48179A07F94}" presName="descendantArrow" presStyleLbl="bgAccFollowNode1" presStyleIdx="7" presStyleCnt="9"/>
      <dgm:spPr/>
    </dgm:pt>
    <dgm:pt modelId="{9C12B3F2-B28F-BF45-95CF-E9E6C27F5F13}" type="pres">
      <dgm:prSet presAssocID="{1F7B54C2-E756-4A73-8631-EE274191E8BE}" presName="sp" presStyleCnt="0"/>
      <dgm:spPr/>
    </dgm:pt>
    <dgm:pt modelId="{E1603A77-1D11-7A4F-BD8D-0188F4EE9664}" type="pres">
      <dgm:prSet presAssocID="{69777D3F-1940-4D8F-AAA1-7FAFF92FB736}" presName="arrowAndChildren" presStyleCnt="0"/>
      <dgm:spPr/>
    </dgm:pt>
    <dgm:pt modelId="{C9654056-5513-0E4A-B516-0573C8A89CAF}" type="pres">
      <dgm:prSet presAssocID="{69777D3F-1940-4D8F-AAA1-7FAFF92FB736}" presName="parentTextArrow" presStyleLbl="node1" presStyleIdx="0" presStyleCnt="0"/>
      <dgm:spPr/>
    </dgm:pt>
    <dgm:pt modelId="{D8B2FD35-DC42-7247-B8A5-2D741A97B8BE}" type="pres">
      <dgm:prSet presAssocID="{69777D3F-1940-4D8F-AAA1-7FAFF92FB736}" presName="arrow" presStyleLbl="alignNode1" presStyleIdx="8" presStyleCnt="9"/>
      <dgm:spPr/>
    </dgm:pt>
    <dgm:pt modelId="{DB55E230-DBFE-2841-9843-F4A73B78D41E}" type="pres">
      <dgm:prSet presAssocID="{69777D3F-1940-4D8F-AAA1-7FAFF92FB736}" presName="descendantArrow" presStyleLbl="bgAccFollowNode1" presStyleIdx="8" presStyleCnt="9"/>
      <dgm:spPr/>
    </dgm:pt>
  </dgm:ptLst>
  <dgm:cxnLst>
    <dgm:cxn modelId="{D615DF01-21A5-464E-89A1-9535A29F357B}" srcId="{25998617-21C2-4B01-AC91-24443E1DE791}" destId="{C8F37528-0F2D-487C-8E33-E48179A07F94}" srcOrd="1" destOrd="0" parTransId="{3DAFDB52-5AC1-4AEE-B0CA-E8E8733EDD47}" sibTransId="{781F53F4-955C-421D-826F-35178974B0CB}"/>
    <dgm:cxn modelId="{B5D28306-E310-4537-B102-AD5EC8254C50}" srcId="{25998617-21C2-4B01-AC91-24443E1DE791}" destId="{69777D3F-1940-4D8F-AAA1-7FAFF92FB736}" srcOrd="0" destOrd="0" parTransId="{FC1D97A7-B194-4540-BFB1-0918F2A7B0DE}" sibTransId="{1F7B54C2-E756-4A73-8631-EE274191E8BE}"/>
    <dgm:cxn modelId="{C9E1720B-03EC-8241-A009-7DFA949E8CA8}" type="presOf" srcId="{1FA835F1-18C6-48FD-885D-1B5C66B7A907}" destId="{F7F30630-F76A-5D47-8C35-FFC237ED2AA0}" srcOrd="1" destOrd="0" presId="urn:microsoft.com/office/officeart/2016/7/layout/VerticalDownArrowProcess"/>
    <dgm:cxn modelId="{67BB0E0D-83F4-42E9-A7C6-2E6E1E101BAD}" srcId="{A756DDCA-ECCD-4F29-A472-F08DC326B441}" destId="{953E5708-AFF5-4AF5-A96C-F8B405109D33}" srcOrd="0" destOrd="0" parTransId="{2D82DB10-A4A1-47F0-8AD8-75A123825970}" sibTransId="{512D9EB4-6AF0-42D9-A833-5800E645A870}"/>
    <dgm:cxn modelId="{5221A113-226A-B84B-9002-9B9A721B1A16}" type="presOf" srcId="{1FA835F1-18C6-48FD-885D-1B5C66B7A907}" destId="{8DDCCF41-716A-C143-84AE-AF7E1412402A}" srcOrd="0" destOrd="0" presId="urn:microsoft.com/office/officeart/2016/7/layout/VerticalDownArrowProcess"/>
    <dgm:cxn modelId="{C056DC14-E667-E64D-B5F3-EEF8F0A814A7}" type="presOf" srcId="{4BC45000-FDC2-46AF-A890-264C70897514}" destId="{C7AEBCBE-5FB7-D044-9FB4-39B789A47122}" srcOrd="0" destOrd="0" presId="urn:microsoft.com/office/officeart/2016/7/layout/VerticalDownArrowProcess"/>
    <dgm:cxn modelId="{2E13F017-56B0-CC4E-9A6D-C5A7C3F43AD3}" type="presOf" srcId="{C8F37528-0F2D-487C-8E33-E48179A07F94}" destId="{60B5B5C0-BC4D-5946-A41F-EFDB9152DD05}" srcOrd="1" destOrd="0" presId="urn:microsoft.com/office/officeart/2016/7/layout/VerticalDownArrowProcess"/>
    <dgm:cxn modelId="{39CD9830-5C34-4155-970B-1FFAF01E45AF}" srcId="{C8F37528-0F2D-487C-8E33-E48179A07F94}" destId="{2CF4C66F-A4C2-4093-9A04-C557FE7BCC6B}" srcOrd="0" destOrd="0" parTransId="{F6BC676E-DA93-4B05-B231-382607EC89CB}" sibTransId="{A48167DA-8DBC-4E9F-886C-B900510888AF}"/>
    <dgm:cxn modelId="{F068A332-69F9-4B31-8B39-BE67965C1E7F}" srcId="{25998617-21C2-4B01-AC91-24443E1DE791}" destId="{F2762746-0A96-45D1-A80D-9225A86A260E}" srcOrd="4" destOrd="0" parTransId="{6326A0F4-A625-4736-996F-88401F59DC1A}" sibTransId="{BA022F91-87E8-4310-B89D-90E6AD4FC3C6}"/>
    <dgm:cxn modelId="{0ECAB839-0038-5B4D-A863-5348064908D1}" type="presOf" srcId="{25998617-21C2-4B01-AC91-24443E1DE791}" destId="{A26761C2-F38B-704A-A423-D1DD76C782AF}" srcOrd="0" destOrd="0" presId="urn:microsoft.com/office/officeart/2016/7/layout/VerticalDownArrowProcess"/>
    <dgm:cxn modelId="{26AE423B-DA10-4943-BFC1-2B50C3678C48}" type="presOf" srcId="{4596283B-D7E8-4B7A-B8BF-3F4E06FDF0F7}" destId="{B2BD582F-F072-CE43-9658-AC0E810BC184}" srcOrd="0" destOrd="0" presId="urn:microsoft.com/office/officeart/2016/7/layout/VerticalDownArrowProcess"/>
    <dgm:cxn modelId="{F78CD840-B146-7A41-B4B4-157DAF2D7D0B}" type="presOf" srcId="{77CAF7B1-80EA-4EC4-9658-5F64FD4D65BB}" destId="{EC6E40CC-EA3B-644C-823E-84403F26D4AA}" srcOrd="0" destOrd="0" presId="urn:microsoft.com/office/officeart/2016/7/layout/VerticalDownArrowProcess"/>
    <dgm:cxn modelId="{93C7EF42-740D-5F4C-A48C-C45FD4DA9599}" type="presOf" srcId="{E5C58911-5F5F-4450-83C4-961593618029}" destId="{65FA11D1-3429-734F-BD57-586E02957270}" srcOrd="0" destOrd="0" presId="urn:microsoft.com/office/officeart/2016/7/layout/VerticalDownArrowProcess"/>
    <dgm:cxn modelId="{F6E16144-B988-6F48-8E27-6F661F3CA457}" type="presOf" srcId="{A756DDCA-ECCD-4F29-A472-F08DC326B441}" destId="{9B8810E3-1D38-824E-8C81-26E26265B5F4}" srcOrd="0" destOrd="0" presId="urn:microsoft.com/office/officeart/2016/7/layout/VerticalDownArrowProcess"/>
    <dgm:cxn modelId="{3F2C394A-98AD-A147-8537-2D33BD75A47C}" type="presOf" srcId="{953E5708-AFF5-4AF5-A96C-F8B405109D33}" destId="{AD64D1A5-BD5D-6B42-9715-D406110B5584}" srcOrd="0" destOrd="0" presId="urn:microsoft.com/office/officeart/2016/7/layout/VerticalDownArrowProcess"/>
    <dgm:cxn modelId="{7841CA69-A573-684B-B936-544CF1E494E2}" type="presOf" srcId="{6299EB0F-D6D3-4AB2-B759-69625EA7433B}" destId="{397C7505-DF14-4E4F-8FC9-863379AFBE76}" srcOrd="1" destOrd="0" presId="urn:microsoft.com/office/officeart/2016/7/layout/VerticalDownArrowProcess"/>
    <dgm:cxn modelId="{9F307F7A-B184-5B41-8B7C-88B4366133D3}" type="presOf" srcId="{55487327-E921-402B-8EE2-941F44EE6FD4}" destId="{C463A26F-7465-5847-B471-A3ACA2266D64}" srcOrd="1" destOrd="0" presId="urn:microsoft.com/office/officeart/2016/7/layout/VerticalDownArrowProcess"/>
    <dgm:cxn modelId="{47B1AF7B-014E-244B-83B2-F00AD4CFE647}" type="presOf" srcId="{1DE1EEBC-14C6-402F-B97B-D96B6EF97010}" destId="{DB55E230-DBFE-2841-9843-F4A73B78D41E}" srcOrd="0" destOrd="0" presId="urn:microsoft.com/office/officeart/2016/7/layout/VerticalDownArrowProcess"/>
    <dgm:cxn modelId="{D4A4B27E-F36D-0542-87AF-AEA9A80E83AD}" type="presOf" srcId="{69777D3F-1940-4D8F-AAA1-7FAFF92FB736}" destId="{C9654056-5513-0E4A-B516-0573C8A89CAF}" srcOrd="0" destOrd="0" presId="urn:microsoft.com/office/officeart/2016/7/layout/VerticalDownArrowProcess"/>
    <dgm:cxn modelId="{3BEEDE83-2109-4EF7-8A63-1ABCE11E1F15}" srcId="{25998617-21C2-4B01-AC91-24443E1DE791}" destId="{4BC45000-FDC2-46AF-A890-264C70897514}" srcOrd="5" destOrd="0" parTransId="{F83D678A-3773-4861-BD76-A62F3BADF4C7}" sibTransId="{E35E7A19-93ED-474F-BB02-84F390C6FEE4}"/>
    <dgm:cxn modelId="{7EC62185-04C8-1843-8552-EA9823FF62B8}" type="presOf" srcId="{A47B4688-C55B-4638-BA55-AC07643C6ABF}" destId="{D021B914-E172-8F4E-A74F-94EEA7FEFE29}" srcOrd="0" destOrd="0" presId="urn:microsoft.com/office/officeart/2016/7/layout/VerticalDownArrowProcess"/>
    <dgm:cxn modelId="{14D23785-8BA0-2B43-8F40-C5794D60D066}" type="presOf" srcId="{07210495-4757-4429-A6AC-9741FF050AEE}" destId="{0A4FF068-9F3E-E142-8FE1-2A949EA4500A}" srcOrd="0" destOrd="0" presId="urn:microsoft.com/office/officeart/2016/7/layout/VerticalDownArrowProcess"/>
    <dgm:cxn modelId="{211AE391-D42F-A944-A503-9A7E43A19702}" type="presOf" srcId="{2CF4C66F-A4C2-4093-9A04-C557FE7BCC6B}" destId="{FF5AC11A-8E6D-A849-80FB-EFB467A85DF3}" srcOrd="0" destOrd="0" presId="urn:microsoft.com/office/officeart/2016/7/layout/VerticalDownArrowProcess"/>
    <dgm:cxn modelId="{36C6D0A0-BBB8-4E47-9DD8-52C6CE943C07}" srcId="{1FA835F1-18C6-48FD-885D-1B5C66B7A907}" destId="{07210495-4757-4429-A6AC-9741FF050AEE}" srcOrd="0" destOrd="0" parTransId="{B07D22C3-AF0F-4297-89B3-A5515FE4F54C}" sibTransId="{88BC2134-815B-445C-87D3-892A8BB7F859}"/>
    <dgm:cxn modelId="{7D1333A2-1388-7047-899E-5758389FECB8}" type="presOf" srcId="{F2762746-0A96-45D1-A80D-9225A86A260E}" destId="{AE1F635C-2B83-6144-9C55-556855620612}" srcOrd="1" destOrd="0" presId="urn:microsoft.com/office/officeart/2016/7/layout/VerticalDownArrowProcess"/>
    <dgm:cxn modelId="{8B6C9CA3-BB12-4886-AB9D-E45EE13103E7}" srcId="{6299EB0F-D6D3-4AB2-B759-69625EA7433B}" destId="{A0F4FC4A-5B27-48DC-8830-F156EA08B6FE}" srcOrd="0" destOrd="0" parTransId="{4D1AA081-B060-45BD-9540-92D32E75BF5E}" sibTransId="{D25EB124-3754-47A4-9522-CEC903B84B71}"/>
    <dgm:cxn modelId="{638521AD-5915-4575-995F-DE9E25BECE9F}" srcId="{25998617-21C2-4B01-AC91-24443E1DE791}" destId="{55487327-E921-402B-8EE2-941F44EE6FD4}" srcOrd="2" destOrd="0" parTransId="{8937EB3C-C0CA-4517-8316-E6576CEC6E8F}" sibTransId="{BDA6B046-10ED-49DC-ABF8-3AC542C1B01A}"/>
    <dgm:cxn modelId="{2DEAD9AD-452D-EA45-B17D-43FEB4DC84E4}" type="presOf" srcId="{4BC45000-FDC2-46AF-A890-264C70897514}" destId="{778BEEDE-CFF1-454F-AFF0-D7105DE83E45}" srcOrd="1" destOrd="0" presId="urn:microsoft.com/office/officeart/2016/7/layout/VerticalDownArrowProcess"/>
    <dgm:cxn modelId="{DB9F1BAE-65A9-4A59-8D4F-3E4F62D182E3}" srcId="{25998617-21C2-4B01-AC91-24443E1DE791}" destId="{6299EB0F-D6D3-4AB2-B759-69625EA7433B}" srcOrd="3" destOrd="0" parTransId="{32552ED3-2C21-4385-9632-B500F06E5303}" sibTransId="{F5D9322C-ECE9-409C-BCDC-E31C2BF580A4}"/>
    <dgm:cxn modelId="{0611FDB4-F96A-7E44-A5EE-76E6C7B5E3FD}" type="presOf" srcId="{C8F37528-0F2D-487C-8E33-E48179A07F94}" destId="{61F92F91-C1A1-F742-9ED8-8592C4E49C1D}" srcOrd="0" destOrd="0" presId="urn:microsoft.com/office/officeart/2016/7/layout/VerticalDownArrowProcess"/>
    <dgm:cxn modelId="{4A5D3BB6-2582-4F75-A9FA-96147E73AE7E}" srcId="{4596283B-D7E8-4B7A-B8BF-3F4E06FDF0F7}" destId="{E5C58911-5F5F-4450-83C4-961593618029}" srcOrd="0" destOrd="0" parTransId="{2441DBAD-87E0-48E1-A6EA-FC1FA01CC4D6}" sibTransId="{01A61852-5793-495F-A88E-77D7BF88730D}"/>
    <dgm:cxn modelId="{C8D779B9-DBCC-3D47-94F4-B8F098DCB402}" type="presOf" srcId="{55487327-E921-402B-8EE2-941F44EE6FD4}" destId="{DE0DD9E3-2770-3346-A146-6CACC9AD84CE}" srcOrd="0" destOrd="0" presId="urn:microsoft.com/office/officeart/2016/7/layout/VerticalDownArrowProcess"/>
    <dgm:cxn modelId="{2181F9BF-A193-104A-B6B5-CDA6CC16E0DF}" type="presOf" srcId="{A756DDCA-ECCD-4F29-A472-F08DC326B441}" destId="{2F22465D-C76F-224A-9B1B-2575E144B516}" srcOrd="1" destOrd="0" presId="urn:microsoft.com/office/officeart/2016/7/layout/VerticalDownArrowProcess"/>
    <dgm:cxn modelId="{AB9770C0-0E90-48AF-BF59-688418593742}" srcId="{25998617-21C2-4B01-AC91-24443E1DE791}" destId="{4596283B-D7E8-4B7A-B8BF-3F4E06FDF0F7}" srcOrd="8" destOrd="0" parTransId="{3FCD75BC-94A1-476F-8AF3-5342B8F6F57E}" sibTransId="{61531035-6E7E-46AD-AF6A-7304F3CA960C}"/>
    <dgm:cxn modelId="{590A3BC1-4457-134B-8FC0-0393714863B5}" type="presOf" srcId="{69777D3F-1940-4D8F-AAA1-7FAFF92FB736}" destId="{D8B2FD35-DC42-7247-B8A5-2D741A97B8BE}" srcOrd="1" destOrd="0" presId="urn:microsoft.com/office/officeart/2016/7/layout/VerticalDownArrowProcess"/>
    <dgm:cxn modelId="{D4C1B7C2-B98B-4B9B-842D-1E30BC1CA71D}" srcId="{25998617-21C2-4B01-AC91-24443E1DE791}" destId="{1FA835F1-18C6-48FD-885D-1B5C66B7A907}" srcOrd="7" destOrd="0" parTransId="{407967FE-4772-473C-A5FF-EB9D5543F8C9}" sibTransId="{BFB087C1-809B-4104-A0CD-B8F7CA406135}"/>
    <dgm:cxn modelId="{26551CCD-0FCB-47EC-B321-6326DD53898E}" srcId="{4BC45000-FDC2-46AF-A890-264C70897514}" destId="{09073F4C-71C5-41C7-95A9-A92A353F497B}" srcOrd="0" destOrd="0" parTransId="{94D9E5C3-912A-456D-8823-CAB3ABBAA95F}" sibTransId="{C38E5C11-032E-49D6-91A1-3DDC1CDA3221}"/>
    <dgm:cxn modelId="{8172F1D2-BF4C-C341-992B-946A0F524BCD}" type="presOf" srcId="{F2762746-0A96-45D1-A80D-9225A86A260E}" destId="{9D8EA159-2C95-2046-8767-F510C48A8365}" srcOrd="0" destOrd="0" presId="urn:microsoft.com/office/officeart/2016/7/layout/VerticalDownArrowProcess"/>
    <dgm:cxn modelId="{B52148D3-02D7-4A8E-BADD-183CD6631FD4}" srcId="{69777D3F-1940-4D8F-AAA1-7FAFF92FB736}" destId="{1DE1EEBC-14C6-402F-B97B-D96B6EF97010}" srcOrd="0" destOrd="0" parTransId="{9B8C97F0-4A20-4119-B128-C3A0BF9CACA1}" sibTransId="{E433EF80-F2A2-4783-85F6-E75E90BAA19A}"/>
    <dgm:cxn modelId="{F2A183E6-FA23-6347-8B6D-36A29380EBCA}" type="presOf" srcId="{09073F4C-71C5-41C7-95A9-A92A353F497B}" destId="{53EAC750-E5B2-AC40-B6D2-D175B1468FE1}" srcOrd="0" destOrd="0" presId="urn:microsoft.com/office/officeart/2016/7/layout/VerticalDownArrowProcess"/>
    <dgm:cxn modelId="{B0E201E7-31F5-466B-9F72-969B420C0175}" srcId="{F2762746-0A96-45D1-A80D-9225A86A260E}" destId="{77CAF7B1-80EA-4EC4-9658-5F64FD4D65BB}" srcOrd="0" destOrd="0" parTransId="{45C1282D-9185-49FC-8C85-88FC8493F12B}" sibTransId="{85F1FFAB-7B78-47EF-8979-A8804C32E030}"/>
    <dgm:cxn modelId="{C73344E8-63C0-4AC6-8D98-500A81E5E6C4}" srcId="{55487327-E921-402B-8EE2-941F44EE6FD4}" destId="{A47B4688-C55B-4638-BA55-AC07643C6ABF}" srcOrd="0" destOrd="0" parTransId="{536BD3B8-EF0E-4228-B728-1D7AD47DC7E3}" sibTransId="{467B78B6-4838-47CA-B327-5CB3DFE6F49E}"/>
    <dgm:cxn modelId="{63F1DDEA-179F-4349-839D-A678B8DE183C}" type="presOf" srcId="{6299EB0F-D6D3-4AB2-B759-69625EA7433B}" destId="{213D583F-A246-494A-9F5E-213AC0BA80A9}" srcOrd="0" destOrd="0" presId="urn:microsoft.com/office/officeart/2016/7/layout/VerticalDownArrowProcess"/>
    <dgm:cxn modelId="{A350A4F8-5882-C94F-AF17-6E2320C93EDF}" type="presOf" srcId="{A0F4FC4A-5B27-48DC-8830-F156EA08B6FE}" destId="{55F6D328-8D94-F94E-AA09-CC1389ABEDD7}" srcOrd="0" destOrd="0" presId="urn:microsoft.com/office/officeart/2016/7/layout/VerticalDownArrowProcess"/>
    <dgm:cxn modelId="{B7385FF9-E885-4EC5-B552-77FD179F6126}" srcId="{25998617-21C2-4B01-AC91-24443E1DE791}" destId="{A756DDCA-ECCD-4F29-A472-F08DC326B441}" srcOrd="6" destOrd="0" parTransId="{34853C01-6EF9-4710-8F34-77A1FCD3249B}" sibTransId="{1D4C4590-857E-457E-A1C4-1773A5771A3F}"/>
    <dgm:cxn modelId="{3E7C98A3-5FB8-1E4D-BD7D-C855A7D6CB71}" type="presParOf" srcId="{A26761C2-F38B-704A-A423-D1DD76C782AF}" destId="{3B23FDFC-1795-BB40-A448-6D637158F40B}" srcOrd="0" destOrd="0" presId="urn:microsoft.com/office/officeart/2016/7/layout/VerticalDownArrowProcess"/>
    <dgm:cxn modelId="{B5BA81E1-4A5E-CD4C-B427-DF922AA27FF6}" type="presParOf" srcId="{3B23FDFC-1795-BB40-A448-6D637158F40B}" destId="{B2BD582F-F072-CE43-9658-AC0E810BC184}" srcOrd="0" destOrd="0" presId="urn:microsoft.com/office/officeart/2016/7/layout/VerticalDownArrowProcess"/>
    <dgm:cxn modelId="{6C6B0FD0-1302-084B-89D9-BD60C7C22930}" type="presParOf" srcId="{3B23FDFC-1795-BB40-A448-6D637158F40B}" destId="{65FA11D1-3429-734F-BD57-586E02957270}" srcOrd="1" destOrd="0" presId="urn:microsoft.com/office/officeart/2016/7/layout/VerticalDownArrowProcess"/>
    <dgm:cxn modelId="{81D5DCB1-77F7-6846-BC7E-F24FD1689782}" type="presParOf" srcId="{A26761C2-F38B-704A-A423-D1DD76C782AF}" destId="{EA4EB3A6-F291-9F4B-A9C9-8C435E6FA653}" srcOrd="1" destOrd="0" presId="urn:microsoft.com/office/officeart/2016/7/layout/VerticalDownArrowProcess"/>
    <dgm:cxn modelId="{70C3BC5D-D608-B04C-84C0-8E891FC8B41B}" type="presParOf" srcId="{A26761C2-F38B-704A-A423-D1DD76C782AF}" destId="{85E99456-4A86-014F-AD91-2D47B7B94299}" srcOrd="2" destOrd="0" presId="urn:microsoft.com/office/officeart/2016/7/layout/VerticalDownArrowProcess"/>
    <dgm:cxn modelId="{9EA9C7E5-AAC0-D845-B77F-6AD6A514D121}" type="presParOf" srcId="{85E99456-4A86-014F-AD91-2D47B7B94299}" destId="{8DDCCF41-716A-C143-84AE-AF7E1412402A}" srcOrd="0" destOrd="0" presId="urn:microsoft.com/office/officeart/2016/7/layout/VerticalDownArrowProcess"/>
    <dgm:cxn modelId="{DE2B6C8B-49B8-7F47-89BE-F4D7BFC4B4E2}" type="presParOf" srcId="{85E99456-4A86-014F-AD91-2D47B7B94299}" destId="{F7F30630-F76A-5D47-8C35-FFC237ED2AA0}" srcOrd="1" destOrd="0" presId="urn:microsoft.com/office/officeart/2016/7/layout/VerticalDownArrowProcess"/>
    <dgm:cxn modelId="{F8AC7BB5-6982-5C4A-86F5-A3A7AD891624}" type="presParOf" srcId="{85E99456-4A86-014F-AD91-2D47B7B94299}" destId="{0A4FF068-9F3E-E142-8FE1-2A949EA4500A}" srcOrd="2" destOrd="0" presId="urn:microsoft.com/office/officeart/2016/7/layout/VerticalDownArrowProcess"/>
    <dgm:cxn modelId="{A9C3D66E-DBEA-9041-B707-E284375806FF}" type="presParOf" srcId="{A26761C2-F38B-704A-A423-D1DD76C782AF}" destId="{9858028E-7CB6-E545-BBAE-6EB61E58D4E6}" srcOrd="3" destOrd="0" presId="urn:microsoft.com/office/officeart/2016/7/layout/VerticalDownArrowProcess"/>
    <dgm:cxn modelId="{D8B7BD93-BC7F-3B44-841B-530B7C55284D}" type="presParOf" srcId="{A26761C2-F38B-704A-A423-D1DD76C782AF}" destId="{D504B374-21D4-454E-9BDE-5B564FAF7627}" srcOrd="4" destOrd="0" presId="urn:microsoft.com/office/officeart/2016/7/layout/VerticalDownArrowProcess"/>
    <dgm:cxn modelId="{F74EB30C-6122-0941-B4F5-96AE7FB4C061}" type="presParOf" srcId="{D504B374-21D4-454E-9BDE-5B564FAF7627}" destId="{9B8810E3-1D38-824E-8C81-26E26265B5F4}" srcOrd="0" destOrd="0" presId="urn:microsoft.com/office/officeart/2016/7/layout/VerticalDownArrowProcess"/>
    <dgm:cxn modelId="{32BF7C6C-AFCA-0448-9BCD-EE328CE2D315}" type="presParOf" srcId="{D504B374-21D4-454E-9BDE-5B564FAF7627}" destId="{2F22465D-C76F-224A-9B1B-2575E144B516}" srcOrd="1" destOrd="0" presId="urn:microsoft.com/office/officeart/2016/7/layout/VerticalDownArrowProcess"/>
    <dgm:cxn modelId="{7B105589-6CB3-A94F-81EF-072181929220}" type="presParOf" srcId="{D504B374-21D4-454E-9BDE-5B564FAF7627}" destId="{AD64D1A5-BD5D-6B42-9715-D406110B5584}" srcOrd="2" destOrd="0" presId="urn:microsoft.com/office/officeart/2016/7/layout/VerticalDownArrowProcess"/>
    <dgm:cxn modelId="{FC40789D-FBC8-8444-8843-45AEC16E6A46}" type="presParOf" srcId="{A26761C2-F38B-704A-A423-D1DD76C782AF}" destId="{549A092D-7546-2548-871A-98F52F8E0003}" srcOrd="5" destOrd="0" presId="urn:microsoft.com/office/officeart/2016/7/layout/VerticalDownArrowProcess"/>
    <dgm:cxn modelId="{8054AED3-8BAD-2844-9055-20FD72B82D2B}" type="presParOf" srcId="{A26761C2-F38B-704A-A423-D1DD76C782AF}" destId="{EBC8A2AD-28C4-6949-856E-893521C02E71}" srcOrd="6" destOrd="0" presId="urn:microsoft.com/office/officeart/2016/7/layout/VerticalDownArrowProcess"/>
    <dgm:cxn modelId="{40B1BCB6-2158-004E-89FB-CAD08C6F83E5}" type="presParOf" srcId="{EBC8A2AD-28C4-6949-856E-893521C02E71}" destId="{C7AEBCBE-5FB7-D044-9FB4-39B789A47122}" srcOrd="0" destOrd="0" presId="urn:microsoft.com/office/officeart/2016/7/layout/VerticalDownArrowProcess"/>
    <dgm:cxn modelId="{C7D13687-54EF-E345-BF67-037FF81E8332}" type="presParOf" srcId="{EBC8A2AD-28C4-6949-856E-893521C02E71}" destId="{778BEEDE-CFF1-454F-AFF0-D7105DE83E45}" srcOrd="1" destOrd="0" presId="urn:microsoft.com/office/officeart/2016/7/layout/VerticalDownArrowProcess"/>
    <dgm:cxn modelId="{4652D1C4-E560-214E-8B02-C55D0F910E96}" type="presParOf" srcId="{EBC8A2AD-28C4-6949-856E-893521C02E71}" destId="{53EAC750-E5B2-AC40-B6D2-D175B1468FE1}" srcOrd="2" destOrd="0" presId="urn:microsoft.com/office/officeart/2016/7/layout/VerticalDownArrowProcess"/>
    <dgm:cxn modelId="{4AF33CCB-DCC5-364D-A780-7816C9A5D76E}" type="presParOf" srcId="{A26761C2-F38B-704A-A423-D1DD76C782AF}" destId="{7B307737-7A83-154F-9018-123011C78F99}" srcOrd="7" destOrd="0" presId="urn:microsoft.com/office/officeart/2016/7/layout/VerticalDownArrowProcess"/>
    <dgm:cxn modelId="{FCD4E443-9254-2345-969F-25DBE811689B}" type="presParOf" srcId="{A26761C2-F38B-704A-A423-D1DD76C782AF}" destId="{4DF0684E-1401-634F-B4B8-67BA638207F8}" srcOrd="8" destOrd="0" presId="urn:microsoft.com/office/officeart/2016/7/layout/VerticalDownArrowProcess"/>
    <dgm:cxn modelId="{0D810B48-715D-AC42-A276-98A4A426A5C2}" type="presParOf" srcId="{4DF0684E-1401-634F-B4B8-67BA638207F8}" destId="{9D8EA159-2C95-2046-8767-F510C48A8365}" srcOrd="0" destOrd="0" presId="urn:microsoft.com/office/officeart/2016/7/layout/VerticalDownArrowProcess"/>
    <dgm:cxn modelId="{58D7F20A-2EA9-4D4D-B5AC-12F178C352BA}" type="presParOf" srcId="{4DF0684E-1401-634F-B4B8-67BA638207F8}" destId="{AE1F635C-2B83-6144-9C55-556855620612}" srcOrd="1" destOrd="0" presId="urn:microsoft.com/office/officeart/2016/7/layout/VerticalDownArrowProcess"/>
    <dgm:cxn modelId="{3EF4B60B-BE96-8041-A24F-21465177F242}" type="presParOf" srcId="{4DF0684E-1401-634F-B4B8-67BA638207F8}" destId="{EC6E40CC-EA3B-644C-823E-84403F26D4AA}" srcOrd="2" destOrd="0" presId="urn:microsoft.com/office/officeart/2016/7/layout/VerticalDownArrowProcess"/>
    <dgm:cxn modelId="{0A2112E5-D3D4-A643-B6BF-6EBC7E93A0AC}" type="presParOf" srcId="{A26761C2-F38B-704A-A423-D1DD76C782AF}" destId="{212649E7-9F53-554D-AF17-FE8179C030E6}" srcOrd="9" destOrd="0" presId="urn:microsoft.com/office/officeart/2016/7/layout/VerticalDownArrowProcess"/>
    <dgm:cxn modelId="{3FF7C93D-838C-CE48-A392-7ED5FC487FAA}" type="presParOf" srcId="{A26761C2-F38B-704A-A423-D1DD76C782AF}" destId="{E8DC6177-0080-4C41-8A0A-77505C19B5DE}" srcOrd="10" destOrd="0" presId="urn:microsoft.com/office/officeart/2016/7/layout/VerticalDownArrowProcess"/>
    <dgm:cxn modelId="{3E5D67D3-5F0F-014F-B20B-ADF4F5C6B2C0}" type="presParOf" srcId="{E8DC6177-0080-4C41-8A0A-77505C19B5DE}" destId="{213D583F-A246-494A-9F5E-213AC0BA80A9}" srcOrd="0" destOrd="0" presId="urn:microsoft.com/office/officeart/2016/7/layout/VerticalDownArrowProcess"/>
    <dgm:cxn modelId="{9219DD6E-CB4B-354E-9657-DE15589CE6E6}" type="presParOf" srcId="{E8DC6177-0080-4C41-8A0A-77505C19B5DE}" destId="{397C7505-DF14-4E4F-8FC9-863379AFBE76}" srcOrd="1" destOrd="0" presId="urn:microsoft.com/office/officeart/2016/7/layout/VerticalDownArrowProcess"/>
    <dgm:cxn modelId="{09A0CB19-CC3D-754B-9738-E406882D1544}" type="presParOf" srcId="{E8DC6177-0080-4C41-8A0A-77505C19B5DE}" destId="{55F6D328-8D94-F94E-AA09-CC1389ABEDD7}" srcOrd="2" destOrd="0" presId="urn:microsoft.com/office/officeart/2016/7/layout/VerticalDownArrowProcess"/>
    <dgm:cxn modelId="{093D3240-C2CA-0D45-B9C4-F1B43C4BEA91}" type="presParOf" srcId="{A26761C2-F38B-704A-A423-D1DD76C782AF}" destId="{EEC62AC1-D694-B34E-AAB2-06CB1EE1AAF4}" srcOrd="11" destOrd="0" presId="urn:microsoft.com/office/officeart/2016/7/layout/VerticalDownArrowProcess"/>
    <dgm:cxn modelId="{FAD5EEE7-9E5D-7446-B66D-4E11C3A37AA6}" type="presParOf" srcId="{A26761C2-F38B-704A-A423-D1DD76C782AF}" destId="{D20E8B44-3D55-E345-B650-DCC883281DE3}" srcOrd="12" destOrd="0" presId="urn:microsoft.com/office/officeart/2016/7/layout/VerticalDownArrowProcess"/>
    <dgm:cxn modelId="{275DC1FF-789C-3548-A7B7-8CDB6777C2A6}" type="presParOf" srcId="{D20E8B44-3D55-E345-B650-DCC883281DE3}" destId="{DE0DD9E3-2770-3346-A146-6CACC9AD84CE}" srcOrd="0" destOrd="0" presId="urn:microsoft.com/office/officeart/2016/7/layout/VerticalDownArrowProcess"/>
    <dgm:cxn modelId="{74C7476E-E0EE-BC4F-8452-2F7E4E953512}" type="presParOf" srcId="{D20E8B44-3D55-E345-B650-DCC883281DE3}" destId="{C463A26F-7465-5847-B471-A3ACA2266D64}" srcOrd="1" destOrd="0" presId="urn:microsoft.com/office/officeart/2016/7/layout/VerticalDownArrowProcess"/>
    <dgm:cxn modelId="{4AA0BC8E-AA6C-6545-B307-86D2D84CE357}" type="presParOf" srcId="{D20E8B44-3D55-E345-B650-DCC883281DE3}" destId="{D021B914-E172-8F4E-A74F-94EEA7FEFE29}" srcOrd="2" destOrd="0" presId="urn:microsoft.com/office/officeart/2016/7/layout/VerticalDownArrowProcess"/>
    <dgm:cxn modelId="{FE722B2F-7F66-C84D-B466-5078B1B0458E}" type="presParOf" srcId="{A26761C2-F38B-704A-A423-D1DD76C782AF}" destId="{A3C1C938-8C87-F443-A76D-F83CEBCD58A4}" srcOrd="13" destOrd="0" presId="urn:microsoft.com/office/officeart/2016/7/layout/VerticalDownArrowProcess"/>
    <dgm:cxn modelId="{67414FA9-E6D9-4340-997B-BB5E1B228203}" type="presParOf" srcId="{A26761C2-F38B-704A-A423-D1DD76C782AF}" destId="{2F46FEB9-D556-D344-8640-0348B9D7FA41}" srcOrd="14" destOrd="0" presId="urn:microsoft.com/office/officeart/2016/7/layout/VerticalDownArrowProcess"/>
    <dgm:cxn modelId="{5DD0BC1B-979E-7849-9D3C-87AC4134C788}" type="presParOf" srcId="{2F46FEB9-D556-D344-8640-0348B9D7FA41}" destId="{61F92F91-C1A1-F742-9ED8-8592C4E49C1D}" srcOrd="0" destOrd="0" presId="urn:microsoft.com/office/officeart/2016/7/layout/VerticalDownArrowProcess"/>
    <dgm:cxn modelId="{628EF908-BAF4-634F-833A-CFBE0F53D311}" type="presParOf" srcId="{2F46FEB9-D556-D344-8640-0348B9D7FA41}" destId="{60B5B5C0-BC4D-5946-A41F-EFDB9152DD05}" srcOrd="1" destOrd="0" presId="urn:microsoft.com/office/officeart/2016/7/layout/VerticalDownArrowProcess"/>
    <dgm:cxn modelId="{4DEB70A1-5ED1-5948-BDD1-940A0B146CD7}" type="presParOf" srcId="{2F46FEB9-D556-D344-8640-0348B9D7FA41}" destId="{FF5AC11A-8E6D-A849-80FB-EFB467A85DF3}" srcOrd="2" destOrd="0" presId="urn:microsoft.com/office/officeart/2016/7/layout/VerticalDownArrowProcess"/>
    <dgm:cxn modelId="{7C98CECA-0F48-C642-B5F4-43CCFD9FF374}" type="presParOf" srcId="{A26761C2-F38B-704A-A423-D1DD76C782AF}" destId="{9C12B3F2-B28F-BF45-95CF-E9E6C27F5F13}" srcOrd="15" destOrd="0" presId="urn:microsoft.com/office/officeart/2016/7/layout/VerticalDownArrowProcess"/>
    <dgm:cxn modelId="{83FC9EFE-BF70-264A-B50F-91C087E13CBF}" type="presParOf" srcId="{A26761C2-F38B-704A-A423-D1DD76C782AF}" destId="{E1603A77-1D11-7A4F-BD8D-0188F4EE9664}" srcOrd="16" destOrd="0" presId="urn:microsoft.com/office/officeart/2016/7/layout/VerticalDownArrowProcess"/>
    <dgm:cxn modelId="{C42BEE6B-833F-BB46-A44A-FF19515F6F5F}" type="presParOf" srcId="{E1603A77-1D11-7A4F-BD8D-0188F4EE9664}" destId="{C9654056-5513-0E4A-B516-0573C8A89CAF}" srcOrd="0" destOrd="0" presId="urn:microsoft.com/office/officeart/2016/7/layout/VerticalDownArrowProcess"/>
    <dgm:cxn modelId="{50970227-957F-D245-B000-24E14C85AEFB}" type="presParOf" srcId="{E1603A77-1D11-7A4F-BD8D-0188F4EE9664}" destId="{D8B2FD35-DC42-7247-B8A5-2D741A97B8BE}" srcOrd="1" destOrd="0" presId="urn:microsoft.com/office/officeart/2016/7/layout/VerticalDownArrowProcess"/>
    <dgm:cxn modelId="{E8AB737F-2B70-A74B-940D-2397414D073D}" type="presParOf" srcId="{E1603A77-1D11-7A4F-BD8D-0188F4EE9664}" destId="{DB55E230-DBFE-2841-9843-F4A73B78D41E}"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9E5ED-DDCD-0540-9F51-B5D744005B3A}">
      <dsp:nvSpPr>
        <dsp:cNvPr id="0" name=""/>
        <dsp:cNvSpPr/>
      </dsp:nvSpPr>
      <dsp:spPr>
        <a:xfrm>
          <a:off x="3513" y="426488"/>
          <a:ext cx="1902409" cy="2663372"/>
        </a:xfrm>
        <a:prstGeom prst="rect">
          <a:avLst/>
        </a:prstGeom>
        <a:solidFill>
          <a:srgbClr val="00B4E5"/>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319" tIns="330200" rIns="148319" bIns="330200" numCol="1" spcCol="1270" anchor="t" anchorCtr="0">
          <a:noAutofit/>
        </a:bodyPr>
        <a:lstStyle/>
        <a:p>
          <a:pPr marL="0" lvl="0" indent="0" algn="ctr" defTabSz="622300">
            <a:lnSpc>
              <a:spcPct val="90000"/>
            </a:lnSpc>
            <a:spcBef>
              <a:spcPct val="0"/>
            </a:spcBef>
            <a:spcAft>
              <a:spcPct val="35000"/>
            </a:spcAft>
            <a:buNone/>
          </a:pPr>
          <a:r>
            <a:rPr lang="en-KE" sz="1400" kern="1200" dirty="0">
              <a:solidFill>
                <a:schemeClr val="bg1"/>
              </a:solidFill>
              <a:latin typeface="Fredoka One" panose="02000000000000000000" pitchFamily="2" charset="77"/>
            </a:rPr>
            <a:t>Focus on ONE or more ACTION AREAS</a:t>
          </a:r>
          <a:endParaRPr lang="en-US" sz="1400" kern="1200" dirty="0">
            <a:solidFill>
              <a:schemeClr val="bg1"/>
            </a:solidFill>
            <a:latin typeface="Fredoka One" panose="02000000000000000000" pitchFamily="2" charset="77"/>
          </a:endParaRPr>
        </a:p>
      </dsp:txBody>
      <dsp:txXfrm>
        <a:off x="3513" y="1438569"/>
        <a:ext cx="1902409" cy="1598023"/>
      </dsp:txXfrm>
    </dsp:sp>
    <dsp:sp modelId="{42163991-14B9-F548-BBB3-38D53235EB17}">
      <dsp:nvSpPr>
        <dsp:cNvPr id="0" name=""/>
        <dsp:cNvSpPr/>
      </dsp:nvSpPr>
      <dsp:spPr>
        <a:xfrm>
          <a:off x="555212" y="692825"/>
          <a:ext cx="799011" cy="799011"/>
        </a:xfrm>
        <a:prstGeom prst="ellipse">
          <a:avLst/>
        </a:prstGeom>
        <a:solidFill>
          <a:srgbClr val="005689"/>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94" tIns="12700" rIns="62294"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72224" y="809837"/>
        <a:ext cx="564987" cy="564987"/>
      </dsp:txXfrm>
    </dsp:sp>
    <dsp:sp modelId="{1BB5F248-40B8-9048-9A57-F4D4B1D7D70F}">
      <dsp:nvSpPr>
        <dsp:cNvPr id="0" name=""/>
        <dsp:cNvSpPr/>
      </dsp:nvSpPr>
      <dsp:spPr>
        <a:xfrm>
          <a:off x="3513" y="3089788"/>
          <a:ext cx="1902409"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C686F-D4F8-E644-9709-9E16FDF51DD9}">
      <dsp:nvSpPr>
        <dsp:cNvPr id="0" name=""/>
        <dsp:cNvSpPr/>
      </dsp:nvSpPr>
      <dsp:spPr>
        <a:xfrm>
          <a:off x="2096163" y="426488"/>
          <a:ext cx="1902409" cy="2663372"/>
        </a:xfrm>
        <a:prstGeom prst="rect">
          <a:avLst/>
        </a:prstGeom>
        <a:solidFill>
          <a:srgbClr val="00B4E5"/>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319" tIns="330200" rIns="148319" bIns="330200" numCol="1" spcCol="1270" anchor="t" anchorCtr="0">
          <a:noAutofit/>
        </a:bodyPr>
        <a:lstStyle/>
        <a:p>
          <a:pPr marL="0" lvl="0" indent="0" algn="ctr" defTabSz="622300">
            <a:lnSpc>
              <a:spcPct val="90000"/>
            </a:lnSpc>
            <a:spcBef>
              <a:spcPct val="0"/>
            </a:spcBef>
            <a:spcAft>
              <a:spcPct val="35000"/>
            </a:spcAft>
            <a:buNone/>
          </a:pPr>
          <a:r>
            <a:rPr lang="en-KE" sz="1400" b="1" kern="1200" dirty="0">
              <a:solidFill>
                <a:schemeClr val="bg1"/>
              </a:solidFill>
              <a:latin typeface="Fredoka One" panose="02000000000000000000" pitchFamily="2" charset="77"/>
            </a:rPr>
            <a:t>Engage in policy DIALOGUE with partners</a:t>
          </a:r>
          <a:endParaRPr lang="en-US" sz="1400" b="1" kern="1200" dirty="0">
            <a:solidFill>
              <a:schemeClr val="bg1"/>
            </a:solidFill>
            <a:latin typeface="Fredoka One" panose="02000000000000000000" pitchFamily="2" charset="77"/>
          </a:endParaRPr>
        </a:p>
      </dsp:txBody>
      <dsp:txXfrm>
        <a:off x="2096163" y="1438569"/>
        <a:ext cx="1902409" cy="1598023"/>
      </dsp:txXfrm>
    </dsp:sp>
    <dsp:sp modelId="{EC57BABF-F017-B844-AA7E-605E7B0B72A6}">
      <dsp:nvSpPr>
        <dsp:cNvPr id="0" name=""/>
        <dsp:cNvSpPr/>
      </dsp:nvSpPr>
      <dsp:spPr>
        <a:xfrm>
          <a:off x="2647862" y="692825"/>
          <a:ext cx="799011" cy="799011"/>
        </a:xfrm>
        <a:prstGeom prst="ellipse">
          <a:avLst/>
        </a:prstGeom>
        <a:solidFill>
          <a:srgbClr val="005689"/>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94" tIns="12700" rIns="62294"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64874" y="809837"/>
        <a:ext cx="564987" cy="564987"/>
      </dsp:txXfrm>
    </dsp:sp>
    <dsp:sp modelId="{6D466722-4F14-F343-A566-97DA752300F4}">
      <dsp:nvSpPr>
        <dsp:cNvPr id="0" name=""/>
        <dsp:cNvSpPr/>
      </dsp:nvSpPr>
      <dsp:spPr>
        <a:xfrm>
          <a:off x="2096163" y="3089788"/>
          <a:ext cx="1902409"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C42F8-9577-9844-822E-ECE6BAC2B16F}">
      <dsp:nvSpPr>
        <dsp:cNvPr id="0" name=""/>
        <dsp:cNvSpPr/>
      </dsp:nvSpPr>
      <dsp:spPr>
        <a:xfrm>
          <a:off x="4188813" y="426488"/>
          <a:ext cx="1902409" cy="2663372"/>
        </a:xfrm>
        <a:prstGeom prst="rect">
          <a:avLst/>
        </a:prstGeom>
        <a:solidFill>
          <a:srgbClr val="00B4E5"/>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319" tIns="330200" rIns="148319" bIns="330200" numCol="1" spcCol="1270" anchor="t" anchorCtr="0">
          <a:noAutofit/>
        </a:bodyPr>
        <a:lstStyle/>
        <a:p>
          <a:pPr marL="0" lvl="0" indent="0" algn="ctr" defTabSz="933450">
            <a:lnSpc>
              <a:spcPct val="90000"/>
            </a:lnSpc>
            <a:spcBef>
              <a:spcPct val="0"/>
            </a:spcBef>
            <a:spcAft>
              <a:spcPct val="35000"/>
            </a:spcAft>
            <a:buNone/>
          </a:pPr>
          <a:r>
            <a:rPr lang="en-KE" sz="2100" b="1" kern="1200" dirty="0">
              <a:solidFill>
                <a:schemeClr val="bg1"/>
              </a:solidFill>
              <a:latin typeface="Fredoka One" panose="02000000000000000000" pitchFamily="2" charset="77"/>
            </a:rPr>
            <a:t>Share SOLUTIONS</a:t>
          </a:r>
          <a:endParaRPr lang="en-US" sz="2100" b="1" kern="1200" dirty="0">
            <a:solidFill>
              <a:schemeClr val="bg1"/>
            </a:solidFill>
            <a:latin typeface="Fredoka One" panose="02000000000000000000" pitchFamily="2" charset="77"/>
          </a:endParaRPr>
        </a:p>
      </dsp:txBody>
      <dsp:txXfrm>
        <a:off x="4188813" y="1438569"/>
        <a:ext cx="1902409" cy="1598023"/>
      </dsp:txXfrm>
    </dsp:sp>
    <dsp:sp modelId="{2F9A93DA-AEF3-CE4A-BDFF-F49DD2A9033D}">
      <dsp:nvSpPr>
        <dsp:cNvPr id="0" name=""/>
        <dsp:cNvSpPr/>
      </dsp:nvSpPr>
      <dsp:spPr>
        <a:xfrm>
          <a:off x="4740512" y="692825"/>
          <a:ext cx="799011" cy="799011"/>
        </a:xfrm>
        <a:prstGeom prst="ellipse">
          <a:avLst/>
        </a:prstGeom>
        <a:solidFill>
          <a:srgbClr val="005689"/>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94" tIns="12700" rIns="62294"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57524" y="809837"/>
        <a:ext cx="564987" cy="564987"/>
      </dsp:txXfrm>
    </dsp:sp>
    <dsp:sp modelId="{014C4E1C-6AB1-434A-B9FE-D8D43723DE1A}">
      <dsp:nvSpPr>
        <dsp:cNvPr id="0" name=""/>
        <dsp:cNvSpPr/>
      </dsp:nvSpPr>
      <dsp:spPr>
        <a:xfrm>
          <a:off x="4188813" y="3089788"/>
          <a:ext cx="1902409"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2AECC-E022-BC43-A498-1F3A60468CBB}">
      <dsp:nvSpPr>
        <dsp:cNvPr id="0" name=""/>
        <dsp:cNvSpPr/>
      </dsp:nvSpPr>
      <dsp:spPr>
        <a:xfrm>
          <a:off x="6367452" y="426488"/>
          <a:ext cx="1730431" cy="2663372"/>
        </a:xfrm>
        <a:prstGeom prst="rect">
          <a:avLst/>
        </a:prstGeom>
        <a:solidFill>
          <a:srgbClr val="00B4E5"/>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319" tIns="330200" rIns="148319" bIns="330200" numCol="1" spcCol="1270" anchor="t" anchorCtr="0">
          <a:noAutofit/>
        </a:bodyPr>
        <a:lstStyle/>
        <a:p>
          <a:pPr marL="0" lvl="0" indent="0" algn="ctr" defTabSz="711200">
            <a:lnSpc>
              <a:spcPct val="90000"/>
            </a:lnSpc>
            <a:spcBef>
              <a:spcPct val="0"/>
            </a:spcBef>
            <a:spcAft>
              <a:spcPct val="35000"/>
            </a:spcAft>
            <a:buNone/>
          </a:pPr>
          <a:r>
            <a:rPr lang="en-KE" sz="1600" kern="1200" dirty="0">
              <a:solidFill>
                <a:schemeClr val="bg1"/>
              </a:solidFill>
              <a:latin typeface="Fredoka One" panose="02000000000000000000" pitchFamily="2" charset="77"/>
            </a:rPr>
            <a:t>Demonstrate ACTION</a:t>
          </a:r>
          <a:endParaRPr lang="en-US" sz="1600" kern="1200" dirty="0">
            <a:solidFill>
              <a:schemeClr val="bg1"/>
            </a:solidFill>
            <a:latin typeface="Fredoka One" panose="02000000000000000000" pitchFamily="2" charset="77"/>
          </a:endParaRPr>
        </a:p>
      </dsp:txBody>
      <dsp:txXfrm>
        <a:off x="6367452" y="1438569"/>
        <a:ext cx="1730431" cy="1598023"/>
      </dsp:txXfrm>
    </dsp:sp>
    <dsp:sp modelId="{17932464-F9C4-8845-B9F0-03B634EC93E7}">
      <dsp:nvSpPr>
        <dsp:cNvPr id="0" name=""/>
        <dsp:cNvSpPr/>
      </dsp:nvSpPr>
      <dsp:spPr>
        <a:xfrm>
          <a:off x="6833162" y="692825"/>
          <a:ext cx="799011" cy="799011"/>
        </a:xfrm>
        <a:prstGeom prst="ellipse">
          <a:avLst/>
        </a:prstGeom>
        <a:solidFill>
          <a:srgbClr val="005689"/>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94" tIns="12700" rIns="62294"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950174" y="809837"/>
        <a:ext cx="564987" cy="564987"/>
      </dsp:txXfrm>
    </dsp:sp>
    <dsp:sp modelId="{0CEEEE0B-9623-D942-98A5-803E7B04E5A7}">
      <dsp:nvSpPr>
        <dsp:cNvPr id="0" name=""/>
        <dsp:cNvSpPr/>
      </dsp:nvSpPr>
      <dsp:spPr>
        <a:xfrm>
          <a:off x="6281463" y="3089788"/>
          <a:ext cx="1902409"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D5528-8805-AC46-BCE0-664E284CA014}">
      <dsp:nvSpPr>
        <dsp:cNvPr id="0" name=""/>
        <dsp:cNvSpPr/>
      </dsp:nvSpPr>
      <dsp:spPr>
        <a:xfrm>
          <a:off x="8402335" y="426488"/>
          <a:ext cx="1845964" cy="2663372"/>
        </a:xfrm>
        <a:prstGeom prst="rect">
          <a:avLst/>
        </a:prstGeom>
        <a:solidFill>
          <a:srgbClr val="00B4E5"/>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319" tIns="330200" rIns="148319" bIns="330200" numCol="1" spcCol="1270" anchor="t" anchorCtr="0">
          <a:noAutofit/>
        </a:bodyPr>
        <a:lstStyle/>
        <a:p>
          <a:pPr marL="0" lvl="0" indent="0" algn="ctr" defTabSz="711200">
            <a:lnSpc>
              <a:spcPct val="90000"/>
            </a:lnSpc>
            <a:spcBef>
              <a:spcPct val="0"/>
            </a:spcBef>
            <a:spcAft>
              <a:spcPct val="35000"/>
            </a:spcAft>
            <a:buNone/>
            <a:tabLst/>
          </a:pPr>
          <a:r>
            <a:rPr lang="en-KE" sz="1600" kern="1200" dirty="0">
              <a:solidFill>
                <a:schemeClr val="bg1"/>
              </a:solidFill>
              <a:latin typeface="Fredoka One" panose="02000000000000000000" pitchFamily="2" charset="77"/>
            </a:rPr>
            <a:t>Make </a:t>
          </a:r>
        </a:p>
        <a:p>
          <a:pPr marL="0" lvl="0" indent="0" algn="ctr" defTabSz="711200">
            <a:lnSpc>
              <a:spcPct val="90000"/>
            </a:lnSpc>
            <a:spcBef>
              <a:spcPct val="0"/>
            </a:spcBef>
            <a:spcAft>
              <a:spcPct val="35000"/>
            </a:spcAft>
            <a:buNone/>
            <a:tabLst/>
          </a:pPr>
          <a:r>
            <a:rPr lang="en-KE" sz="1100" kern="1200" dirty="0">
              <a:solidFill>
                <a:schemeClr val="bg1"/>
              </a:solidFill>
              <a:latin typeface="Fredoka One" panose="02000000000000000000" pitchFamily="2" charset="77"/>
            </a:rPr>
            <a:t>RECOMMENDATIONS</a:t>
          </a:r>
          <a:endParaRPr lang="en-US" sz="1100" kern="1200" dirty="0">
            <a:solidFill>
              <a:schemeClr val="bg1"/>
            </a:solidFill>
            <a:latin typeface="Fredoka One" panose="02000000000000000000" pitchFamily="2" charset="77"/>
          </a:endParaRPr>
        </a:p>
      </dsp:txBody>
      <dsp:txXfrm>
        <a:off x="8402335" y="1438569"/>
        <a:ext cx="1845964" cy="1598023"/>
      </dsp:txXfrm>
    </dsp:sp>
    <dsp:sp modelId="{E098184A-7DA3-C34A-BE3B-B408BDA53B94}">
      <dsp:nvSpPr>
        <dsp:cNvPr id="0" name=""/>
        <dsp:cNvSpPr/>
      </dsp:nvSpPr>
      <dsp:spPr>
        <a:xfrm>
          <a:off x="8925811" y="692825"/>
          <a:ext cx="799011" cy="799011"/>
        </a:xfrm>
        <a:prstGeom prst="ellipse">
          <a:avLst/>
        </a:prstGeom>
        <a:solidFill>
          <a:srgbClr val="005689"/>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94" tIns="12700" rIns="62294"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9042823" y="809837"/>
        <a:ext cx="564987" cy="564987"/>
      </dsp:txXfrm>
    </dsp:sp>
    <dsp:sp modelId="{2E2624B0-1942-704C-A6F4-414B87B94F80}">
      <dsp:nvSpPr>
        <dsp:cNvPr id="0" name=""/>
        <dsp:cNvSpPr/>
      </dsp:nvSpPr>
      <dsp:spPr>
        <a:xfrm>
          <a:off x="8374113" y="3089788"/>
          <a:ext cx="1902409" cy="7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1016661" y="617959"/>
          <a:ext cx="962835" cy="116165"/>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1237327" y="2257"/>
          <a:ext cx="1290730" cy="774438"/>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Local and Subnational Authorities</a:t>
          </a:r>
        </a:p>
      </dsp:txBody>
      <dsp:txXfrm>
        <a:off x="1260010" y="24940"/>
        <a:ext cx="1245364" cy="729072"/>
      </dsp:txXfrm>
    </dsp:sp>
    <dsp:sp modelId="{9F3CE06B-6955-4609-852E-1D9DBC7524D4}">
      <dsp:nvSpPr>
        <dsp:cNvPr id="0" name=""/>
        <dsp:cNvSpPr/>
      </dsp:nvSpPr>
      <dsp:spPr>
        <a:xfrm rot="5400000">
          <a:off x="1016661" y="1586007"/>
          <a:ext cx="962835" cy="116165"/>
        </a:xfrm>
        <a:prstGeom prst="rect">
          <a:avLst/>
        </a:prstGeom>
        <a:solidFill>
          <a:schemeClr val="accent1">
            <a:shade val="90000"/>
            <a:hueOff val="38960"/>
            <a:satOff val="-4012"/>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1237327" y="970304"/>
          <a:ext cx="1290730" cy="774438"/>
        </a:xfrm>
        <a:prstGeom prst="roundRect">
          <a:avLst>
            <a:gd name="adj" fmla="val 10000"/>
          </a:avLst>
        </a:prstGeom>
        <a:solidFill>
          <a:schemeClr val="accent1">
            <a:shade val="80000"/>
            <a:hueOff val="36373"/>
            <a:satOff val="-3793"/>
            <a:lumOff val="254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 Research and Academia</a:t>
          </a:r>
        </a:p>
      </dsp:txBody>
      <dsp:txXfrm>
        <a:off x="1260010" y="992987"/>
        <a:ext cx="1245364" cy="729072"/>
      </dsp:txXfrm>
    </dsp:sp>
    <dsp:sp modelId="{7AFC8C8D-62B0-438E-9473-A5361575CFA7}">
      <dsp:nvSpPr>
        <dsp:cNvPr id="0" name=""/>
        <dsp:cNvSpPr/>
      </dsp:nvSpPr>
      <dsp:spPr>
        <a:xfrm rot="5400000">
          <a:off x="1016661" y="2554055"/>
          <a:ext cx="962835" cy="116165"/>
        </a:xfrm>
        <a:prstGeom prst="rect">
          <a:avLst/>
        </a:prstGeom>
        <a:solidFill>
          <a:schemeClr val="accent1">
            <a:shade val="90000"/>
            <a:hueOff val="77920"/>
            <a:satOff val="-8024"/>
            <a:lumOff val="52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1237327" y="1938352"/>
          <a:ext cx="1290730" cy="774438"/>
        </a:xfrm>
        <a:prstGeom prst="roundRect">
          <a:avLst>
            <a:gd name="adj" fmla="val 10000"/>
          </a:avLst>
        </a:prstGeom>
        <a:solidFill>
          <a:schemeClr val="accent1">
            <a:shade val="80000"/>
            <a:hueOff val="72746"/>
            <a:satOff val="-7586"/>
            <a:lumOff val="50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Civil Society Organizations</a:t>
          </a:r>
        </a:p>
      </dsp:txBody>
      <dsp:txXfrm>
        <a:off x="1260010" y="1961035"/>
        <a:ext cx="1245364" cy="729072"/>
      </dsp:txXfrm>
    </dsp:sp>
    <dsp:sp modelId="{4ABABB01-32C1-4530-89D6-A1C69AA51D6E}">
      <dsp:nvSpPr>
        <dsp:cNvPr id="0" name=""/>
        <dsp:cNvSpPr/>
      </dsp:nvSpPr>
      <dsp:spPr>
        <a:xfrm>
          <a:off x="1500685" y="3038079"/>
          <a:ext cx="1711459" cy="116165"/>
        </a:xfrm>
        <a:prstGeom prst="rect">
          <a:avLst/>
        </a:prstGeom>
        <a:solidFill>
          <a:schemeClr val="accent1">
            <a:shade val="90000"/>
            <a:hueOff val="116880"/>
            <a:satOff val="-12036"/>
            <a:lumOff val="78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1237327" y="2906400"/>
          <a:ext cx="1290730" cy="774438"/>
        </a:xfrm>
        <a:prstGeom prst="roundRect">
          <a:avLst>
            <a:gd name="adj" fmla="val 10000"/>
          </a:avLst>
        </a:prstGeom>
        <a:solidFill>
          <a:schemeClr val="accent1">
            <a:shade val="80000"/>
            <a:hueOff val="109120"/>
            <a:satOff val="-11378"/>
            <a:lumOff val="76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 Grassroots Organizations</a:t>
          </a:r>
        </a:p>
      </dsp:txBody>
      <dsp:txXfrm>
        <a:off x="1260010" y="2929083"/>
        <a:ext cx="1245364" cy="729072"/>
      </dsp:txXfrm>
    </dsp:sp>
    <dsp:sp modelId="{47D223B0-CE7A-4A3B-A1AA-C9EA94C150C0}">
      <dsp:nvSpPr>
        <dsp:cNvPr id="0" name=""/>
        <dsp:cNvSpPr/>
      </dsp:nvSpPr>
      <dsp:spPr>
        <a:xfrm rot="16200000">
          <a:off x="2733333" y="2554055"/>
          <a:ext cx="962835" cy="116165"/>
        </a:xfrm>
        <a:prstGeom prst="rect">
          <a:avLst/>
        </a:prstGeom>
        <a:solidFill>
          <a:schemeClr val="accent1">
            <a:shade val="90000"/>
            <a:hueOff val="155840"/>
            <a:satOff val="-16048"/>
            <a:lumOff val="104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2953998" y="2906400"/>
          <a:ext cx="1290730" cy="774438"/>
        </a:xfrm>
        <a:prstGeom prst="roundRect">
          <a:avLst>
            <a:gd name="adj" fmla="val 10000"/>
          </a:avLst>
        </a:prstGeom>
        <a:solidFill>
          <a:schemeClr val="accent1">
            <a:shade val="80000"/>
            <a:hueOff val="145493"/>
            <a:satOff val="-15171"/>
            <a:lumOff val="101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 Women</a:t>
          </a:r>
        </a:p>
      </dsp:txBody>
      <dsp:txXfrm>
        <a:off x="2976681" y="2929083"/>
        <a:ext cx="1245364" cy="729072"/>
      </dsp:txXfrm>
    </dsp:sp>
    <dsp:sp modelId="{F8CD75AF-9FB1-4E9E-8450-B964A589C989}">
      <dsp:nvSpPr>
        <dsp:cNvPr id="0" name=""/>
        <dsp:cNvSpPr/>
      </dsp:nvSpPr>
      <dsp:spPr>
        <a:xfrm rot="16200000">
          <a:off x="2733333" y="1586007"/>
          <a:ext cx="962835" cy="116165"/>
        </a:xfrm>
        <a:prstGeom prst="rect">
          <a:avLst/>
        </a:prstGeom>
        <a:solidFill>
          <a:schemeClr val="accent1">
            <a:shade val="90000"/>
            <a:hueOff val="194800"/>
            <a:satOff val="-20060"/>
            <a:lumOff val="130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2953998" y="1938352"/>
          <a:ext cx="1290730" cy="774438"/>
        </a:xfrm>
        <a:prstGeom prst="roundRect">
          <a:avLst>
            <a:gd name="adj" fmla="val 10000"/>
          </a:avLst>
        </a:prstGeom>
        <a:solidFill>
          <a:schemeClr val="accent1">
            <a:shade val="80000"/>
            <a:hueOff val="181866"/>
            <a:satOff val="-18964"/>
            <a:lumOff val="127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Parliamentarians</a:t>
          </a:r>
        </a:p>
      </dsp:txBody>
      <dsp:txXfrm>
        <a:off x="2976681" y="1961035"/>
        <a:ext cx="1245364" cy="729072"/>
      </dsp:txXfrm>
    </dsp:sp>
    <dsp:sp modelId="{C96D3014-D99E-4D0C-9736-ED7F605DEAF6}">
      <dsp:nvSpPr>
        <dsp:cNvPr id="0" name=""/>
        <dsp:cNvSpPr/>
      </dsp:nvSpPr>
      <dsp:spPr>
        <a:xfrm rot="16200000">
          <a:off x="2733333" y="617959"/>
          <a:ext cx="962835" cy="116165"/>
        </a:xfrm>
        <a:prstGeom prst="rect">
          <a:avLst/>
        </a:prstGeom>
        <a:solidFill>
          <a:schemeClr val="accent1">
            <a:shade val="90000"/>
            <a:hueOff val="233760"/>
            <a:satOff val="-24072"/>
            <a:lumOff val="156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2953998" y="970304"/>
          <a:ext cx="1290730" cy="774438"/>
        </a:xfrm>
        <a:prstGeom prst="roundRect">
          <a:avLst>
            <a:gd name="adj" fmla="val 10000"/>
          </a:avLst>
        </a:prstGeom>
        <a:solidFill>
          <a:schemeClr val="accent1">
            <a:shade val="80000"/>
            <a:hueOff val="218239"/>
            <a:satOff val="-22757"/>
            <a:lumOff val="152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Children and Youth</a:t>
          </a:r>
        </a:p>
      </dsp:txBody>
      <dsp:txXfrm>
        <a:off x="2976681" y="992987"/>
        <a:ext cx="1245364" cy="729072"/>
      </dsp:txXfrm>
    </dsp:sp>
    <dsp:sp modelId="{380A591F-EE71-44AB-A839-2AD0604645A5}">
      <dsp:nvSpPr>
        <dsp:cNvPr id="0" name=""/>
        <dsp:cNvSpPr/>
      </dsp:nvSpPr>
      <dsp:spPr>
        <a:xfrm>
          <a:off x="3217356" y="133936"/>
          <a:ext cx="1711459" cy="116165"/>
        </a:xfrm>
        <a:prstGeom prst="rect">
          <a:avLst/>
        </a:prstGeom>
        <a:solidFill>
          <a:schemeClr val="accent1">
            <a:shade val="90000"/>
            <a:hueOff val="272720"/>
            <a:satOff val="-28084"/>
            <a:lumOff val="183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2953998" y="2257"/>
          <a:ext cx="1290730" cy="774438"/>
        </a:xfrm>
        <a:prstGeom prst="roundRect">
          <a:avLst>
            <a:gd name="adj" fmla="val 10000"/>
          </a:avLst>
        </a:prstGeom>
        <a:solidFill>
          <a:schemeClr val="accent1">
            <a:shade val="80000"/>
            <a:hueOff val="254613"/>
            <a:satOff val="-26550"/>
            <a:lumOff val="1783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Business and Industries</a:t>
          </a:r>
        </a:p>
      </dsp:txBody>
      <dsp:txXfrm>
        <a:off x="2976681" y="24940"/>
        <a:ext cx="1245364" cy="729072"/>
      </dsp:txXfrm>
    </dsp:sp>
    <dsp:sp modelId="{2F97C483-25B5-4BE6-8F70-A721EE01B8CE}">
      <dsp:nvSpPr>
        <dsp:cNvPr id="0" name=""/>
        <dsp:cNvSpPr/>
      </dsp:nvSpPr>
      <dsp:spPr>
        <a:xfrm rot="5400000">
          <a:off x="4450004" y="617959"/>
          <a:ext cx="962835" cy="116165"/>
        </a:xfrm>
        <a:prstGeom prst="rect">
          <a:avLst/>
        </a:prstGeom>
        <a:solidFill>
          <a:schemeClr val="accent1">
            <a:shade val="90000"/>
            <a:hueOff val="311680"/>
            <a:satOff val="-32096"/>
            <a:lumOff val="209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4670670" y="2257"/>
          <a:ext cx="1290730" cy="774438"/>
        </a:xfrm>
        <a:prstGeom prst="roundRect">
          <a:avLst>
            <a:gd name="adj" fmla="val 10000"/>
          </a:avLst>
        </a:prstGeom>
        <a:solidFill>
          <a:schemeClr val="accent1">
            <a:shade val="80000"/>
            <a:hueOff val="290986"/>
            <a:satOff val="-30342"/>
            <a:lumOff val="203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 Foundations and Philanthropies</a:t>
          </a:r>
        </a:p>
      </dsp:txBody>
      <dsp:txXfrm>
        <a:off x="4693353" y="24940"/>
        <a:ext cx="1245364" cy="729072"/>
      </dsp:txXfrm>
    </dsp:sp>
    <dsp:sp modelId="{39229CE3-EDD7-4DBE-9DE8-E96505D0BE28}">
      <dsp:nvSpPr>
        <dsp:cNvPr id="0" name=""/>
        <dsp:cNvSpPr/>
      </dsp:nvSpPr>
      <dsp:spPr>
        <a:xfrm rot="5400000">
          <a:off x="4450004" y="1586007"/>
          <a:ext cx="962835" cy="116165"/>
        </a:xfrm>
        <a:prstGeom prst="rect">
          <a:avLst/>
        </a:prstGeom>
        <a:solidFill>
          <a:schemeClr val="accent1">
            <a:shade val="90000"/>
            <a:hueOff val="350639"/>
            <a:satOff val="-36108"/>
            <a:lumOff val="235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4670670" y="970304"/>
          <a:ext cx="1290730" cy="774438"/>
        </a:xfrm>
        <a:prstGeom prst="roundRect">
          <a:avLst>
            <a:gd name="adj" fmla="val 10000"/>
          </a:avLst>
        </a:prstGeom>
        <a:solidFill>
          <a:schemeClr val="accent1">
            <a:shade val="80000"/>
            <a:hueOff val="327359"/>
            <a:satOff val="-34135"/>
            <a:lumOff val="229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Professionals</a:t>
          </a:r>
        </a:p>
      </dsp:txBody>
      <dsp:txXfrm>
        <a:off x="4693353" y="992987"/>
        <a:ext cx="1245364" cy="729072"/>
      </dsp:txXfrm>
    </dsp:sp>
    <dsp:sp modelId="{82C150D5-E1E3-406F-9F45-BDF5B3B489BA}">
      <dsp:nvSpPr>
        <dsp:cNvPr id="0" name=""/>
        <dsp:cNvSpPr/>
      </dsp:nvSpPr>
      <dsp:spPr>
        <a:xfrm rot="5400000">
          <a:off x="4450004" y="2554055"/>
          <a:ext cx="962835" cy="116165"/>
        </a:xfrm>
        <a:prstGeom prst="rect">
          <a:avLst/>
        </a:prstGeom>
        <a:solidFill>
          <a:schemeClr val="accent1">
            <a:shade val="90000"/>
            <a:hueOff val="389599"/>
            <a:satOff val="-40120"/>
            <a:lumOff val="261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4670670" y="1938352"/>
          <a:ext cx="1290730" cy="774438"/>
        </a:xfrm>
        <a:prstGeom prst="roundRect">
          <a:avLst>
            <a:gd name="adj" fmla="val 10000"/>
          </a:avLst>
        </a:prstGeom>
        <a:solidFill>
          <a:schemeClr val="accent1">
            <a:shade val="80000"/>
            <a:hueOff val="363732"/>
            <a:satOff val="-37928"/>
            <a:lumOff val="254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Trade Unions and Workers</a:t>
          </a:r>
        </a:p>
      </dsp:txBody>
      <dsp:txXfrm>
        <a:off x="4693353" y="1961035"/>
        <a:ext cx="1245364" cy="729072"/>
      </dsp:txXfrm>
    </dsp:sp>
    <dsp:sp modelId="{DF2309D3-9D81-44BD-888B-56B2D389B458}">
      <dsp:nvSpPr>
        <dsp:cNvPr id="0" name=""/>
        <dsp:cNvSpPr/>
      </dsp:nvSpPr>
      <dsp:spPr>
        <a:xfrm>
          <a:off x="4934028" y="3038079"/>
          <a:ext cx="1711459" cy="116165"/>
        </a:xfrm>
        <a:prstGeom prst="rect">
          <a:avLst/>
        </a:prstGeom>
        <a:solidFill>
          <a:schemeClr val="accent1">
            <a:shade val="90000"/>
            <a:hueOff val="428559"/>
            <a:satOff val="-44132"/>
            <a:lumOff val="287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4670670" y="2906400"/>
          <a:ext cx="1290730" cy="774438"/>
        </a:xfrm>
        <a:prstGeom prst="roundRect">
          <a:avLst>
            <a:gd name="adj" fmla="val 10000"/>
          </a:avLst>
        </a:prstGeom>
        <a:solidFill>
          <a:schemeClr val="accent1">
            <a:shade val="80000"/>
            <a:hueOff val="400106"/>
            <a:satOff val="-41721"/>
            <a:lumOff val="2802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Farmers</a:t>
          </a:r>
        </a:p>
      </dsp:txBody>
      <dsp:txXfrm>
        <a:off x="4693353" y="2929083"/>
        <a:ext cx="1245364" cy="729072"/>
      </dsp:txXfrm>
    </dsp:sp>
    <dsp:sp modelId="{C42639F7-7F43-41B9-B6E4-FD8A2A8E3565}">
      <dsp:nvSpPr>
        <dsp:cNvPr id="0" name=""/>
        <dsp:cNvSpPr/>
      </dsp:nvSpPr>
      <dsp:spPr>
        <a:xfrm rot="16200000">
          <a:off x="6166676" y="2554055"/>
          <a:ext cx="962835" cy="116165"/>
        </a:xfrm>
        <a:prstGeom prst="rect">
          <a:avLst/>
        </a:prstGeom>
        <a:solidFill>
          <a:schemeClr val="accent1">
            <a:shade val="90000"/>
            <a:hueOff val="467519"/>
            <a:satOff val="-48144"/>
            <a:lumOff val="313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6387342" y="2906400"/>
          <a:ext cx="1290730" cy="774438"/>
        </a:xfrm>
        <a:prstGeom prst="roundRect">
          <a:avLst>
            <a:gd name="adj" fmla="val 10000"/>
          </a:avLst>
        </a:prstGeom>
        <a:solidFill>
          <a:schemeClr val="accent1">
            <a:shade val="80000"/>
            <a:hueOff val="436479"/>
            <a:satOff val="-45514"/>
            <a:lumOff val="305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Indigenous people</a:t>
          </a:r>
        </a:p>
      </dsp:txBody>
      <dsp:txXfrm>
        <a:off x="6410025" y="2929083"/>
        <a:ext cx="1245364" cy="729072"/>
      </dsp:txXfrm>
    </dsp:sp>
    <dsp:sp modelId="{6FF65C3B-F9A6-4042-8A0A-8552E29004C7}">
      <dsp:nvSpPr>
        <dsp:cNvPr id="0" name=""/>
        <dsp:cNvSpPr/>
      </dsp:nvSpPr>
      <dsp:spPr>
        <a:xfrm rot="16200000">
          <a:off x="6166676" y="1586007"/>
          <a:ext cx="962835" cy="116165"/>
        </a:xfrm>
        <a:prstGeom prst="rect">
          <a:avLst/>
        </a:prstGeom>
        <a:solidFill>
          <a:schemeClr val="accent1">
            <a:shade val="90000"/>
            <a:hueOff val="506479"/>
            <a:satOff val="-52156"/>
            <a:lumOff val="339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6387342" y="1938352"/>
          <a:ext cx="1290730" cy="774438"/>
        </a:xfrm>
        <a:prstGeom prst="roundRect">
          <a:avLst>
            <a:gd name="adj" fmla="val 10000"/>
          </a:avLst>
        </a:prstGeom>
        <a:solidFill>
          <a:schemeClr val="accent1">
            <a:shade val="80000"/>
            <a:hueOff val="472852"/>
            <a:satOff val="-49306"/>
            <a:lumOff val="331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Older Persons</a:t>
          </a:r>
        </a:p>
      </dsp:txBody>
      <dsp:txXfrm>
        <a:off x="6410025" y="1961035"/>
        <a:ext cx="1245364" cy="729072"/>
      </dsp:txXfrm>
    </dsp:sp>
    <dsp:sp modelId="{12CFB438-8248-7D4A-8F6C-E00A71A0B452}">
      <dsp:nvSpPr>
        <dsp:cNvPr id="0" name=""/>
        <dsp:cNvSpPr/>
      </dsp:nvSpPr>
      <dsp:spPr>
        <a:xfrm rot="16200000">
          <a:off x="6166676" y="617959"/>
          <a:ext cx="962835" cy="116165"/>
        </a:xfrm>
        <a:prstGeom prst="rect">
          <a:avLst/>
        </a:prstGeom>
        <a:solidFill>
          <a:schemeClr val="accent1">
            <a:shade val="90000"/>
            <a:hueOff val="545439"/>
            <a:satOff val="-56168"/>
            <a:lumOff val="366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6387342" y="970304"/>
          <a:ext cx="1290730" cy="774438"/>
        </a:xfrm>
        <a:prstGeom prst="roundRect">
          <a:avLst>
            <a:gd name="adj" fmla="val 10000"/>
          </a:avLst>
        </a:prstGeom>
        <a:solidFill>
          <a:schemeClr val="accent1">
            <a:shade val="80000"/>
            <a:hueOff val="509225"/>
            <a:satOff val="-53099"/>
            <a:lumOff val="3567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Persons with Disabilities</a:t>
          </a:r>
        </a:p>
      </dsp:txBody>
      <dsp:txXfrm>
        <a:off x="6410025" y="992987"/>
        <a:ext cx="1245364" cy="729072"/>
      </dsp:txXfrm>
    </dsp:sp>
    <dsp:sp modelId="{B0C6E58B-132D-944F-9883-F26A161084D3}">
      <dsp:nvSpPr>
        <dsp:cNvPr id="0" name=""/>
        <dsp:cNvSpPr/>
      </dsp:nvSpPr>
      <dsp:spPr>
        <a:xfrm>
          <a:off x="6387342" y="2257"/>
          <a:ext cx="1290730" cy="774438"/>
        </a:xfrm>
        <a:prstGeom prst="roundRect">
          <a:avLst>
            <a:gd name="adj" fmla="val 10000"/>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Fredoka One" panose="02000000000000000000" pitchFamily="2" charset="77"/>
            </a:rPr>
            <a:t>Medias</a:t>
          </a:r>
        </a:p>
      </dsp:txBody>
      <dsp:txXfrm>
        <a:off x="6410025" y="24940"/>
        <a:ext cx="1245364" cy="729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D582F-F072-CE43-9658-AC0E810BC184}">
      <dsp:nvSpPr>
        <dsp:cNvPr id="0" name=""/>
        <dsp:cNvSpPr/>
      </dsp:nvSpPr>
      <dsp:spPr>
        <a:xfrm>
          <a:off x="0" y="3928408"/>
          <a:ext cx="2628900" cy="322322"/>
        </a:xfrm>
        <a:prstGeom prst="rect">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Save the Date </a:t>
          </a:r>
        </a:p>
      </dsp:txBody>
      <dsp:txXfrm>
        <a:off x="0" y="3928408"/>
        <a:ext cx="2628900" cy="322322"/>
      </dsp:txXfrm>
    </dsp:sp>
    <dsp:sp modelId="{65FA11D1-3429-734F-BD57-586E02957270}">
      <dsp:nvSpPr>
        <dsp:cNvPr id="0" name=""/>
        <dsp:cNvSpPr/>
      </dsp:nvSpPr>
      <dsp:spPr>
        <a:xfrm>
          <a:off x="2628900" y="3928408"/>
          <a:ext cx="7886700" cy="322322"/>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Send a ‘Save the Date’ and invite</a:t>
          </a:r>
        </a:p>
      </dsp:txBody>
      <dsp:txXfrm>
        <a:off x="2628900" y="3928408"/>
        <a:ext cx="7886700" cy="322322"/>
      </dsp:txXfrm>
    </dsp:sp>
    <dsp:sp modelId="{F7F30630-F76A-5D47-8C35-FFC237ED2AA0}">
      <dsp:nvSpPr>
        <dsp:cNvPr id="0" name=""/>
        <dsp:cNvSpPr/>
      </dsp:nvSpPr>
      <dsp:spPr>
        <a:xfrm rot="10800000">
          <a:off x="0" y="3437510"/>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UTC Calendar</a:t>
          </a:r>
        </a:p>
      </dsp:txBody>
      <dsp:txXfrm rot="-10800000">
        <a:off x="0" y="3437510"/>
        <a:ext cx="2628900" cy="322225"/>
      </dsp:txXfrm>
    </dsp:sp>
    <dsp:sp modelId="{0A4FF068-9F3E-E142-8FE1-2A949EA4500A}">
      <dsp:nvSpPr>
        <dsp:cNvPr id="0" name=""/>
        <dsp:cNvSpPr/>
      </dsp:nvSpPr>
      <dsp:spPr>
        <a:xfrm>
          <a:off x="2628900" y="3437510"/>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52400" rIns="159980" bIns="152400" numCol="1" spcCol="1270" anchor="ctr" anchorCtr="0">
          <a:noAutofit/>
        </a:bodyPr>
        <a:lstStyle/>
        <a:p>
          <a:pPr marL="0" lvl="0" indent="0" algn="l" defTabSz="533400">
            <a:lnSpc>
              <a:spcPct val="90000"/>
            </a:lnSpc>
            <a:spcBef>
              <a:spcPct val="0"/>
            </a:spcBef>
            <a:spcAft>
              <a:spcPct val="35000"/>
            </a:spcAft>
            <a:buNone/>
          </a:pPr>
          <a:r>
            <a:rPr lang="en-US" sz="1200" b="0" i="0" kern="1200" dirty="0">
              <a:solidFill>
                <a:schemeClr val="bg1"/>
              </a:solidFill>
              <a:latin typeface="Montserrat" pitchFamily="2" charset="77"/>
            </a:rPr>
            <a:t>Send the above to the WUC Secretariat in order to be included in the full UTC calendar</a:t>
          </a:r>
        </a:p>
      </dsp:txBody>
      <dsp:txXfrm>
        <a:off x="2628900" y="3437510"/>
        <a:ext cx="7886700" cy="322225"/>
      </dsp:txXfrm>
    </dsp:sp>
    <dsp:sp modelId="{2F22465D-C76F-224A-9B1B-2575E144B516}">
      <dsp:nvSpPr>
        <dsp:cNvPr id="0" name=""/>
        <dsp:cNvSpPr/>
      </dsp:nvSpPr>
      <dsp:spPr>
        <a:xfrm rot="10800000">
          <a:off x="0" y="2946613"/>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Slide Show</a:t>
          </a:r>
        </a:p>
      </dsp:txBody>
      <dsp:txXfrm rot="-10800000">
        <a:off x="0" y="2946613"/>
        <a:ext cx="2628900" cy="322225"/>
      </dsp:txXfrm>
    </dsp:sp>
    <dsp:sp modelId="{AD64D1A5-BD5D-6B42-9715-D406110B5584}">
      <dsp:nvSpPr>
        <dsp:cNvPr id="0" name=""/>
        <dsp:cNvSpPr/>
      </dsp:nvSpPr>
      <dsp:spPr>
        <a:xfrm>
          <a:off x="2628900" y="2946613"/>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Prepare a slide show (PowerPoint) for the sessions</a:t>
          </a:r>
        </a:p>
      </dsp:txBody>
      <dsp:txXfrm>
        <a:off x="2628900" y="2946613"/>
        <a:ext cx="7886700" cy="322225"/>
      </dsp:txXfrm>
    </dsp:sp>
    <dsp:sp modelId="{778BEEDE-CFF1-454F-AFF0-D7105DE83E45}">
      <dsp:nvSpPr>
        <dsp:cNvPr id="0" name=""/>
        <dsp:cNvSpPr/>
      </dsp:nvSpPr>
      <dsp:spPr>
        <a:xfrm rot="10800000">
          <a:off x="0" y="2455716"/>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Social</a:t>
          </a:r>
          <a:r>
            <a:rPr lang="en-US" sz="1200" b="0" i="0" kern="1200" baseline="0" dirty="0">
              <a:latin typeface="Montserrat" pitchFamily="2" charset="77"/>
            </a:rPr>
            <a:t> media</a:t>
          </a:r>
          <a:endParaRPr lang="en-US" sz="1200" b="0" i="0" kern="1200" dirty="0">
            <a:latin typeface="Montserrat" pitchFamily="2" charset="77"/>
          </a:endParaRPr>
        </a:p>
      </dsp:txBody>
      <dsp:txXfrm rot="-10800000">
        <a:off x="0" y="2455716"/>
        <a:ext cx="2628900" cy="322225"/>
      </dsp:txXfrm>
    </dsp:sp>
    <dsp:sp modelId="{53EAC750-E5B2-AC40-B6D2-D175B1468FE1}">
      <dsp:nvSpPr>
        <dsp:cNvPr id="0" name=""/>
        <dsp:cNvSpPr/>
      </dsp:nvSpPr>
      <dsp:spPr>
        <a:xfrm>
          <a:off x="2628900" y="2455716"/>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Prepare your UTC Flyer and social media images - Have a list of influencers</a:t>
          </a:r>
        </a:p>
      </dsp:txBody>
      <dsp:txXfrm>
        <a:off x="2628900" y="2455716"/>
        <a:ext cx="7886700" cy="322225"/>
      </dsp:txXfrm>
    </dsp:sp>
    <dsp:sp modelId="{AE1F635C-2B83-6144-9C55-556855620612}">
      <dsp:nvSpPr>
        <dsp:cNvPr id="0" name=""/>
        <dsp:cNvSpPr/>
      </dsp:nvSpPr>
      <dsp:spPr>
        <a:xfrm rot="10800000">
          <a:off x="0" y="1964818"/>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Registration</a:t>
          </a:r>
        </a:p>
      </dsp:txBody>
      <dsp:txXfrm rot="-10800000">
        <a:off x="0" y="1964818"/>
        <a:ext cx="2628900" cy="322225"/>
      </dsp:txXfrm>
    </dsp:sp>
    <dsp:sp modelId="{EC6E40CC-EA3B-644C-823E-84403F26D4AA}">
      <dsp:nvSpPr>
        <dsp:cNvPr id="0" name=""/>
        <dsp:cNvSpPr/>
      </dsp:nvSpPr>
      <dsp:spPr>
        <a:xfrm>
          <a:off x="2628900" y="1964818"/>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Prepare a registration page to ask participants to register </a:t>
          </a:r>
        </a:p>
      </dsp:txBody>
      <dsp:txXfrm>
        <a:off x="2628900" y="1964818"/>
        <a:ext cx="7886700" cy="322225"/>
      </dsp:txXfrm>
    </dsp:sp>
    <dsp:sp modelId="{397C7505-DF14-4E4F-8FC9-863379AFBE76}">
      <dsp:nvSpPr>
        <dsp:cNvPr id="0" name=""/>
        <dsp:cNvSpPr/>
      </dsp:nvSpPr>
      <dsp:spPr>
        <a:xfrm rot="10800000">
          <a:off x="0" y="1473921"/>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Programme &amp; Website</a:t>
          </a:r>
        </a:p>
      </dsp:txBody>
      <dsp:txXfrm rot="-10800000">
        <a:off x="0" y="1473921"/>
        <a:ext cx="2628900" cy="322225"/>
      </dsp:txXfrm>
    </dsp:sp>
    <dsp:sp modelId="{55F6D328-8D94-F94E-AA09-CC1389ABEDD7}">
      <dsp:nvSpPr>
        <dsp:cNvPr id="0" name=""/>
        <dsp:cNvSpPr/>
      </dsp:nvSpPr>
      <dsp:spPr>
        <a:xfrm>
          <a:off x="2628900" y="1473921"/>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Prepare a web page to announce the campus and the programme</a:t>
          </a:r>
        </a:p>
      </dsp:txBody>
      <dsp:txXfrm>
        <a:off x="2628900" y="1473921"/>
        <a:ext cx="7886700" cy="322225"/>
      </dsp:txXfrm>
    </dsp:sp>
    <dsp:sp modelId="{C463A26F-7465-5847-B471-A3ACA2266D64}">
      <dsp:nvSpPr>
        <dsp:cNvPr id="0" name=""/>
        <dsp:cNvSpPr/>
      </dsp:nvSpPr>
      <dsp:spPr>
        <a:xfrm rot="10800000">
          <a:off x="0" y="983023"/>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Panelists &amp; Participants</a:t>
          </a:r>
        </a:p>
      </dsp:txBody>
      <dsp:txXfrm rot="-10800000">
        <a:off x="0" y="983023"/>
        <a:ext cx="2628900" cy="322225"/>
      </dsp:txXfrm>
    </dsp:sp>
    <dsp:sp modelId="{D021B914-E172-8F4E-A74F-94EEA7FEFE29}">
      <dsp:nvSpPr>
        <dsp:cNvPr id="0" name=""/>
        <dsp:cNvSpPr/>
      </dsp:nvSpPr>
      <dsp:spPr>
        <a:xfrm>
          <a:off x="2628900" y="983023"/>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Confirm partners and panelists</a:t>
          </a:r>
        </a:p>
      </dsp:txBody>
      <dsp:txXfrm>
        <a:off x="2628900" y="983023"/>
        <a:ext cx="7886700" cy="322225"/>
      </dsp:txXfrm>
    </dsp:sp>
    <dsp:sp modelId="{60B5B5C0-BC4D-5946-A41F-EFDB9152DD05}">
      <dsp:nvSpPr>
        <dsp:cNvPr id="0" name=""/>
        <dsp:cNvSpPr/>
      </dsp:nvSpPr>
      <dsp:spPr>
        <a:xfrm rot="10800000">
          <a:off x="0" y="492126"/>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Date &amp; Time </a:t>
          </a:r>
        </a:p>
      </dsp:txBody>
      <dsp:txXfrm rot="-10800000">
        <a:off x="0" y="492126"/>
        <a:ext cx="2628900" cy="322225"/>
      </dsp:txXfrm>
    </dsp:sp>
    <dsp:sp modelId="{FF5AC11A-8E6D-A849-80FB-EFB467A85DF3}">
      <dsp:nvSpPr>
        <dsp:cNvPr id="0" name=""/>
        <dsp:cNvSpPr/>
      </dsp:nvSpPr>
      <dsp:spPr>
        <a:xfrm>
          <a:off x="2628900" y="492126"/>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Choose dates and time slots</a:t>
          </a:r>
        </a:p>
      </dsp:txBody>
      <dsp:txXfrm>
        <a:off x="2628900" y="492126"/>
        <a:ext cx="7886700" cy="322225"/>
      </dsp:txXfrm>
    </dsp:sp>
    <dsp:sp modelId="{D8B2FD35-DC42-7247-B8A5-2D741A97B8BE}">
      <dsp:nvSpPr>
        <dsp:cNvPr id="0" name=""/>
        <dsp:cNvSpPr/>
      </dsp:nvSpPr>
      <dsp:spPr>
        <a:xfrm rot="10800000">
          <a:off x="0" y="1229"/>
          <a:ext cx="2628900" cy="495732"/>
        </a:xfrm>
        <a:prstGeom prst="upArrowCallout">
          <a:avLst>
            <a:gd name="adj1" fmla="val 5000"/>
            <a:gd name="adj2" fmla="val 10000"/>
            <a:gd name="adj3" fmla="val 15000"/>
            <a:gd name="adj4" fmla="val 64977"/>
          </a:avLst>
        </a:prstGeom>
        <a:solidFill>
          <a:srgbClr val="005689"/>
        </a:solidFill>
        <a:ln w="19050" cap="flat" cmpd="sng" algn="ctr">
          <a:solidFill>
            <a:srgbClr val="005689"/>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85344" rIns="186967"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ontserrat" pitchFamily="2" charset="77"/>
            </a:rPr>
            <a:t>Venue </a:t>
          </a:r>
        </a:p>
      </dsp:txBody>
      <dsp:txXfrm rot="-10800000">
        <a:off x="0" y="1229"/>
        <a:ext cx="2628900" cy="322225"/>
      </dsp:txXfrm>
    </dsp:sp>
    <dsp:sp modelId="{DB55E230-DBFE-2841-9843-F4A73B78D41E}">
      <dsp:nvSpPr>
        <dsp:cNvPr id="0" name=""/>
        <dsp:cNvSpPr/>
      </dsp:nvSpPr>
      <dsp:spPr>
        <a:xfrm>
          <a:off x="2628900" y="1229"/>
          <a:ext cx="7886700" cy="322225"/>
        </a:xfrm>
        <a:prstGeom prst="rect">
          <a:avLst/>
        </a:prstGeom>
        <a:solidFill>
          <a:srgbClr val="00B4E5">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77800" rIns="159980" bIns="17780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Montserrat" pitchFamily="2" charset="77"/>
            </a:rPr>
            <a:t>Select a venue (physical or virtual)</a:t>
          </a:r>
        </a:p>
      </dsp:txBody>
      <dsp:txXfrm>
        <a:off x="2628900" y="1229"/>
        <a:ext cx="7886700" cy="322225"/>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305FE-9E65-8D45-8E9E-7AA2F4A5ED94}" type="datetimeFigureOut">
              <a:rPr lang="en-KE" smtClean="0"/>
              <a:t>05/12/2023</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EC03-166F-234A-A337-8940CB0F3B9B}" type="slidenum">
              <a:rPr lang="en-KE" smtClean="0"/>
              <a:t>‹#›</a:t>
            </a:fld>
            <a:endParaRPr lang="en-KE"/>
          </a:p>
        </p:txBody>
      </p:sp>
    </p:spTree>
    <p:extLst>
      <p:ext uri="{BB962C8B-B14F-4D97-AF65-F5344CB8AC3E}">
        <p14:creationId xmlns:p14="http://schemas.microsoft.com/office/powerpoint/2010/main" val="424738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DB1121F7-0774-674C-88B0-604A087FEA19}" type="slidenum">
              <a:rPr lang="en-KE" smtClean="0"/>
              <a:t>7</a:t>
            </a:fld>
            <a:endParaRPr lang="en-KE"/>
          </a:p>
        </p:txBody>
      </p:sp>
    </p:spTree>
    <p:extLst>
      <p:ext uri="{BB962C8B-B14F-4D97-AF65-F5344CB8AC3E}">
        <p14:creationId xmlns:p14="http://schemas.microsoft.com/office/powerpoint/2010/main" val="288478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a26da91a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da26da91a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773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285B-205F-2854-F474-EB578D6DEE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KE"/>
          </a:p>
        </p:txBody>
      </p:sp>
      <p:sp>
        <p:nvSpPr>
          <p:cNvPr id="3" name="Subtitle 2">
            <a:extLst>
              <a:ext uri="{FF2B5EF4-FFF2-40B4-BE49-F238E27FC236}">
                <a16:creationId xmlns:a16="http://schemas.microsoft.com/office/drawing/2014/main" id="{30F9AADB-26E7-E29A-6753-6DA50B04E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KE"/>
          </a:p>
        </p:txBody>
      </p:sp>
      <p:sp>
        <p:nvSpPr>
          <p:cNvPr id="4" name="Date Placeholder 3">
            <a:extLst>
              <a:ext uri="{FF2B5EF4-FFF2-40B4-BE49-F238E27FC236}">
                <a16:creationId xmlns:a16="http://schemas.microsoft.com/office/drawing/2014/main" id="{7E1BAE75-2A0A-D49F-662B-AAD35A8D2F3D}"/>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5" name="Footer Placeholder 4">
            <a:extLst>
              <a:ext uri="{FF2B5EF4-FFF2-40B4-BE49-F238E27FC236}">
                <a16:creationId xmlns:a16="http://schemas.microsoft.com/office/drawing/2014/main" id="{D19D0938-5DD5-B689-E191-04A00BFC98C6}"/>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027AEE1D-C095-0B87-3B11-A02A24D308F1}"/>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245997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505C-885B-985D-0A68-3F54CB99A7E5}"/>
              </a:ext>
            </a:extLst>
          </p:cNvPr>
          <p:cNvSpPr>
            <a:spLocks noGrp="1"/>
          </p:cNvSpPr>
          <p:nvPr>
            <p:ph type="title"/>
          </p:nvPr>
        </p:nvSpPr>
        <p:spPr/>
        <p:txBody>
          <a:bodyPr/>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38FC58C4-5FF8-7EFC-709C-32614967BA5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D426F72F-4E39-7C17-6EB0-84DDA475155E}"/>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5" name="Footer Placeholder 4">
            <a:extLst>
              <a:ext uri="{FF2B5EF4-FFF2-40B4-BE49-F238E27FC236}">
                <a16:creationId xmlns:a16="http://schemas.microsoft.com/office/drawing/2014/main" id="{1F71F45E-EB8F-CAE0-E455-8AEE2A0F650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0F2AD29B-E4BB-E44A-4750-D6F6AD3716ED}"/>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153664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A34AD8-454A-E1CE-4B03-63049E8DB48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KE"/>
          </a:p>
        </p:txBody>
      </p:sp>
      <p:sp>
        <p:nvSpPr>
          <p:cNvPr id="3" name="Vertical Text Placeholder 2">
            <a:extLst>
              <a:ext uri="{FF2B5EF4-FFF2-40B4-BE49-F238E27FC236}">
                <a16:creationId xmlns:a16="http://schemas.microsoft.com/office/drawing/2014/main" id="{8DAF9074-5091-58AA-CCC7-AE686F4FB2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2F7557C5-0F09-80D5-6497-0DA93CD9BC03}"/>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5" name="Footer Placeholder 4">
            <a:extLst>
              <a:ext uri="{FF2B5EF4-FFF2-40B4-BE49-F238E27FC236}">
                <a16:creationId xmlns:a16="http://schemas.microsoft.com/office/drawing/2014/main" id="{AB828DA9-1B6B-F102-E86E-B17970D7A60A}"/>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6C1A7AFA-B4A8-86C8-56D9-CB8FB348662E}"/>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327637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14400" y="2063849"/>
            <a:ext cx="10363200" cy="13696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914400" y="3562552"/>
            <a:ext cx="10363200" cy="418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a:lvl1pPr>
            <a:lvl2pPr lvl="1" algn="ctr" rtl="0">
              <a:spcBef>
                <a:spcPts val="0"/>
              </a:spcBef>
              <a:spcAft>
                <a:spcPts val="0"/>
              </a:spcAft>
              <a:buClr>
                <a:schemeClr val="dk1"/>
              </a:buClr>
              <a:buSzPts val="3000"/>
              <a:buNone/>
              <a:defRPr sz="4000"/>
            </a:lvl2pPr>
            <a:lvl3pPr lvl="2" algn="ctr" rtl="0">
              <a:spcBef>
                <a:spcPts val="0"/>
              </a:spcBef>
              <a:spcAft>
                <a:spcPts val="0"/>
              </a:spcAft>
              <a:buClr>
                <a:schemeClr val="dk1"/>
              </a:buClr>
              <a:buSzPts val="3000"/>
              <a:buNone/>
              <a:defRPr sz="4000"/>
            </a:lvl3pPr>
            <a:lvl4pPr lvl="3" algn="ctr" rtl="0">
              <a:spcBef>
                <a:spcPts val="0"/>
              </a:spcBef>
              <a:spcAft>
                <a:spcPts val="0"/>
              </a:spcAft>
              <a:buClr>
                <a:schemeClr val="dk1"/>
              </a:buClr>
              <a:buSzPts val="3000"/>
              <a:buNone/>
              <a:defRPr sz="4000"/>
            </a:lvl4pPr>
            <a:lvl5pPr lvl="4" algn="ctr" rtl="0">
              <a:spcBef>
                <a:spcPts val="0"/>
              </a:spcBef>
              <a:spcAft>
                <a:spcPts val="0"/>
              </a:spcAft>
              <a:buClr>
                <a:schemeClr val="dk1"/>
              </a:buClr>
              <a:buSzPts val="3000"/>
              <a:buNone/>
              <a:defRPr sz="4000"/>
            </a:lvl5pPr>
            <a:lvl6pPr lvl="5" algn="ctr" rtl="0">
              <a:spcBef>
                <a:spcPts val="0"/>
              </a:spcBef>
              <a:spcAft>
                <a:spcPts val="0"/>
              </a:spcAft>
              <a:buClr>
                <a:schemeClr val="dk1"/>
              </a:buClr>
              <a:buSzPts val="3000"/>
              <a:buNone/>
              <a:defRPr sz="4000"/>
            </a:lvl6pPr>
            <a:lvl7pPr lvl="6" algn="ctr" rtl="0">
              <a:spcBef>
                <a:spcPts val="0"/>
              </a:spcBef>
              <a:spcAft>
                <a:spcPts val="0"/>
              </a:spcAft>
              <a:buClr>
                <a:schemeClr val="dk1"/>
              </a:buClr>
              <a:buSzPts val="3000"/>
              <a:buNone/>
              <a:defRPr sz="4000"/>
            </a:lvl7pPr>
            <a:lvl8pPr lvl="7" algn="ctr" rtl="0">
              <a:spcBef>
                <a:spcPts val="0"/>
              </a:spcBef>
              <a:spcAft>
                <a:spcPts val="0"/>
              </a:spcAft>
              <a:buClr>
                <a:schemeClr val="dk1"/>
              </a:buClr>
              <a:buSzPts val="3000"/>
              <a:buNone/>
              <a:defRPr sz="4000"/>
            </a:lvl8pPr>
            <a:lvl9pPr lvl="8" algn="ctr" rtl="0">
              <a:spcBef>
                <a:spcPts val="0"/>
              </a:spcBef>
              <a:spcAft>
                <a:spcPts val="0"/>
              </a:spcAft>
              <a:buClr>
                <a:schemeClr val="dk1"/>
              </a:buClr>
              <a:buSzPts val="3000"/>
              <a:buNone/>
              <a:defRPr sz="4000"/>
            </a:lvl9pPr>
          </a:lstStyle>
          <a:p>
            <a:endParaRPr/>
          </a:p>
        </p:txBody>
      </p:sp>
    </p:spTree>
    <p:extLst>
      <p:ext uri="{BB962C8B-B14F-4D97-AF65-F5344CB8AC3E}">
        <p14:creationId xmlns:p14="http://schemas.microsoft.com/office/powerpoint/2010/main" val="136202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170F-30C7-308A-E1C7-9D5092872FB3}"/>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6FD63DFD-E206-693F-5FA8-D59312808C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21EB6A61-D7B8-EBAB-6B27-FCFE6EFCFFC8}"/>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5" name="Footer Placeholder 4">
            <a:extLst>
              <a:ext uri="{FF2B5EF4-FFF2-40B4-BE49-F238E27FC236}">
                <a16:creationId xmlns:a16="http://schemas.microsoft.com/office/drawing/2014/main" id="{B1F3DCDE-048F-E579-2947-0A5C59B9CEA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C8DCAC3E-14DF-FB0A-9EFD-BA76081F35D2}"/>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210644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D34F-B382-1627-5CCA-442E22C815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KE"/>
          </a:p>
        </p:txBody>
      </p:sp>
      <p:sp>
        <p:nvSpPr>
          <p:cNvPr id="3" name="Text Placeholder 2">
            <a:extLst>
              <a:ext uri="{FF2B5EF4-FFF2-40B4-BE49-F238E27FC236}">
                <a16:creationId xmlns:a16="http://schemas.microsoft.com/office/drawing/2014/main" id="{54D1837F-7197-5A79-D4BC-1152FD4353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49228E-145D-2359-4D99-C1A5B6BF6756}"/>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5" name="Footer Placeholder 4">
            <a:extLst>
              <a:ext uri="{FF2B5EF4-FFF2-40B4-BE49-F238E27FC236}">
                <a16:creationId xmlns:a16="http://schemas.microsoft.com/office/drawing/2014/main" id="{47F3E5DE-D8F5-5E05-BF63-C61BF22A9AB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2FAC2535-1D55-8BDB-5179-93468E59BCBD}"/>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370750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CA1C-C3F5-7ABC-70A6-69C418D5DF86}"/>
              </a:ext>
            </a:extLst>
          </p:cNvPr>
          <p:cNvSpPr>
            <a:spLocks noGrp="1"/>
          </p:cNvSpPr>
          <p:nvPr>
            <p:ph type="title"/>
          </p:nvPr>
        </p:nvSpPr>
        <p:spPr/>
        <p:txBody>
          <a:bodyPr/>
          <a:lstStyle/>
          <a:p>
            <a:r>
              <a:rPr lang="en-GB"/>
              <a:t>Click to edit Master title style</a:t>
            </a:r>
            <a:endParaRPr lang="en-KE"/>
          </a:p>
        </p:txBody>
      </p:sp>
      <p:sp>
        <p:nvSpPr>
          <p:cNvPr id="3" name="Content Placeholder 2">
            <a:extLst>
              <a:ext uri="{FF2B5EF4-FFF2-40B4-BE49-F238E27FC236}">
                <a16:creationId xmlns:a16="http://schemas.microsoft.com/office/drawing/2014/main" id="{99B66F84-2060-D8BE-2178-879FE2228A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Content Placeholder 3">
            <a:extLst>
              <a:ext uri="{FF2B5EF4-FFF2-40B4-BE49-F238E27FC236}">
                <a16:creationId xmlns:a16="http://schemas.microsoft.com/office/drawing/2014/main" id="{985E6B86-AC4C-F18B-94E4-4E18D89230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Date Placeholder 4">
            <a:extLst>
              <a:ext uri="{FF2B5EF4-FFF2-40B4-BE49-F238E27FC236}">
                <a16:creationId xmlns:a16="http://schemas.microsoft.com/office/drawing/2014/main" id="{D379A6B6-7671-DC2B-AB4F-87618845E8E7}"/>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6" name="Footer Placeholder 5">
            <a:extLst>
              <a:ext uri="{FF2B5EF4-FFF2-40B4-BE49-F238E27FC236}">
                <a16:creationId xmlns:a16="http://schemas.microsoft.com/office/drawing/2014/main" id="{08A5A630-5711-4B67-C132-40F8076FC327}"/>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2D5DE76-9492-8F09-186D-B916810E4DF9}"/>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257034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4FBA-D091-6042-6514-13652C8D129D}"/>
              </a:ext>
            </a:extLst>
          </p:cNvPr>
          <p:cNvSpPr>
            <a:spLocks noGrp="1"/>
          </p:cNvSpPr>
          <p:nvPr>
            <p:ph type="title"/>
          </p:nvPr>
        </p:nvSpPr>
        <p:spPr>
          <a:xfrm>
            <a:off x="839788" y="365125"/>
            <a:ext cx="10515600" cy="1325563"/>
          </a:xfrm>
        </p:spPr>
        <p:txBody>
          <a:bodyPr/>
          <a:lstStyle/>
          <a:p>
            <a:r>
              <a:rPr lang="en-GB"/>
              <a:t>Click to edit Master title style</a:t>
            </a:r>
            <a:endParaRPr lang="en-KE"/>
          </a:p>
        </p:txBody>
      </p:sp>
      <p:sp>
        <p:nvSpPr>
          <p:cNvPr id="3" name="Text Placeholder 2">
            <a:extLst>
              <a:ext uri="{FF2B5EF4-FFF2-40B4-BE49-F238E27FC236}">
                <a16:creationId xmlns:a16="http://schemas.microsoft.com/office/drawing/2014/main" id="{8AA34B3E-4F4E-1B90-36C3-AF70A2B4E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8EA9A5-5521-FBF8-5F39-580EA69880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Text Placeholder 4">
            <a:extLst>
              <a:ext uri="{FF2B5EF4-FFF2-40B4-BE49-F238E27FC236}">
                <a16:creationId xmlns:a16="http://schemas.microsoft.com/office/drawing/2014/main" id="{F9A304A2-0879-D25C-F19C-CDF544A23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E1BEEB-5720-D9E9-83ED-EA9FAE443F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7" name="Date Placeholder 6">
            <a:extLst>
              <a:ext uri="{FF2B5EF4-FFF2-40B4-BE49-F238E27FC236}">
                <a16:creationId xmlns:a16="http://schemas.microsoft.com/office/drawing/2014/main" id="{572221E4-FCD9-0C6D-907E-F4E076DD7822}"/>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8" name="Footer Placeholder 7">
            <a:extLst>
              <a:ext uri="{FF2B5EF4-FFF2-40B4-BE49-F238E27FC236}">
                <a16:creationId xmlns:a16="http://schemas.microsoft.com/office/drawing/2014/main" id="{0A500898-208A-79AF-4FDB-F731BC4B9359}"/>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6E0B11C1-CFB6-6741-019B-9216B8A5586F}"/>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155742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D4CA-9F89-8A9B-2A77-A38C4E11F5D0}"/>
              </a:ext>
            </a:extLst>
          </p:cNvPr>
          <p:cNvSpPr>
            <a:spLocks noGrp="1"/>
          </p:cNvSpPr>
          <p:nvPr>
            <p:ph type="title"/>
          </p:nvPr>
        </p:nvSpPr>
        <p:spPr/>
        <p:txBody>
          <a:bodyPr/>
          <a:lstStyle/>
          <a:p>
            <a:r>
              <a:rPr lang="en-GB"/>
              <a:t>Click to edit Master title style</a:t>
            </a:r>
            <a:endParaRPr lang="en-KE"/>
          </a:p>
        </p:txBody>
      </p:sp>
      <p:sp>
        <p:nvSpPr>
          <p:cNvPr id="3" name="Date Placeholder 2">
            <a:extLst>
              <a:ext uri="{FF2B5EF4-FFF2-40B4-BE49-F238E27FC236}">
                <a16:creationId xmlns:a16="http://schemas.microsoft.com/office/drawing/2014/main" id="{1ABC76FE-B5D5-6305-3D25-3C73A84EB54F}"/>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4" name="Footer Placeholder 3">
            <a:extLst>
              <a:ext uri="{FF2B5EF4-FFF2-40B4-BE49-F238E27FC236}">
                <a16:creationId xmlns:a16="http://schemas.microsoft.com/office/drawing/2014/main" id="{49440575-ACC6-D865-9842-F727D845421B}"/>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9202FD2E-425D-1AE3-0195-3A52AF4A9278}"/>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116456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027F41-1C21-F2AD-5624-3D02B2593130}"/>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3" name="Footer Placeholder 2">
            <a:extLst>
              <a:ext uri="{FF2B5EF4-FFF2-40B4-BE49-F238E27FC236}">
                <a16:creationId xmlns:a16="http://schemas.microsoft.com/office/drawing/2014/main" id="{FC33A934-54DD-26B2-1C86-63543FFA3B1C}"/>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918B243F-FD01-E908-2029-F528FD40409F}"/>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83977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02E8-1DC1-BECC-1A00-D8A10E5A91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E"/>
          </a:p>
        </p:txBody>
      </p:sp>
      <p:sp>
        <p:nvSpPr>
          <p:cNvPr id="3" name="Content Placeholder 2">
            <a:extLst>
              <a:ext uri="{FF2B5EF4-FFF2-40B4-BE49-F238E27FC236}">
                <a16:creationId xmlns:a16="http://schemas.microsoft.com/office/drawing/2014/main" id="{98C83746-17F2-AD27-1618-C0019E142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Text Placeholder 3">
            <a:extLst>
              <a:ext uri="{FF2B5EF4-FFF2-40B4-BE49-F238E27FC236}">
                <a16:creationId xmlns:a16="http://schemas.microsoft.com/office/drawing/2014/main" id="{7AF2B884-33AD-DEE0-4EB6-A26079C2D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DE603F-74B7-F26A-EA99-B865E247B065}"/>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6" name="Footer Placeholder 5">
            <a:extLst>
              <a:ext uri="{FF2B5EF4-FFF2-40B4-BE49-F238E27FC236}">
                <a16:creationId xmlns:a16="http://schemas.microsoft.com/office/drawing/2014/main" id="{8762A472-1B84-6145-254B-65164BECA1DB}"/>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6D603E0C-40C0-1894-96B0-2ADB658FCC47}"/>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86148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750B-FC03-2BAC-0B17-31FF10489F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E"/>
          </a:p>
        </p:txBody>
      </p:sp>
      <p:sp>
        <p:nvSpPr>
          <p:cNvPr id="3" name="Picture Placeholder 2">
            <a:extLst>
              <a:ext uri="{FF2B5EF4-FFF2-40B4-BE49-F238E27FC236}">
                <a16:creationId xmlns:a16="http://schemas.microsoft.com/office/drawing/2014/main" id="{9DEEE30F-1F90-2D4C-8CE4-6D9B666CA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A897F929-90A6-AF74-EE52-F9D5CD92B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3C4B44-5DA5-76F5-8B7C-A7A9810B6E13}"/>
              </a:ext>
            </a:extLst>
          </p:cNvPr>
          <p:cNvSpPr>
            <a:spLocks noGrp="1"/>
          </p:cNvSpPr>
          <p:nvPr>
            <p:ph type="dt" sz="half" idx="10"/>
          </p:nvPr>
        </p:nvSpPr>
        <p:spPr/>
        <p:txBody>
          <a:bodyPr/>
          <a:lstStyle/>
          <a:p>
            <a:fld id="{3B28EE00-AF58-7D44-BC58-2601723565B2}" type="datetimeFigureOut">
              <a:rPr lang="en-KE" smtClean="0"/>
              <a:t>05/12/2023</a:t>
            </a:fld>
            <a:endParaRPr lang="en-KE"/>
          </a:p>
        </p:txBody>
      </p:sp>
      <p:sp>
        <p:nvSpPr>
          <p:cNvPr id="6" name="Footer Placeholder 5">
            <a:extLst>
              <a:ext uri="{FF2B5EF4-FFF2-40B4-BE49-F238E27FC236}">
                <a16:creationId xmlns:a16="http://schemas.microsoft.com/office/drawing/2014/main" id="{979A8566-7F6A-AFDD-B99F-9A1BA4A85E0C}"/>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7BC16B75-E427-36CF-106E-8ADD3617398E}"/>
              </a:ext>
            </a:extLst>
          </p:cNvPr>
          <p:cNvSpPr>
            <a:spLocks noGrp="1"/>
          </p:cNvSpPr>
          <p:nvPr>
            <p:ph type="sldNum" sz="quarter" idx="12"/>
          </p:nvPr>
        </p:nvSpPr>
        <p:spPr/>
        <p:txBody>
          <a:bodyPr/>
          <a:lstStyle/>
          <a:p>
            <a:fld id="{31A02FC1-5C51-7445-B37A-3D4B4EC769C9}" type="slidenum">
              <a:rPr lang="en-KE" smtClean="0"/>
              <a:t>‹#›</a:t>
            </a:fld>
            <a:endParaRPr lang="en-KE"/>
          </a:p>
        </p:txBody>
      </p:sp>
    </p:spTree>
    <p:extLst>
      <p:ext uri="{BB962C8B-B14F-4D97-AF65-F5344CB8AC3E}">
        <p14:creationId xmlns:p14="http://schemas.microsoft.com/office/powerpoint/2010/main" val="286376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2F36A-4063-0293-332D-5E317D5F6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KE"/>
          </a:p>
        </p:txBody>
      </p:sp>
      <p:sp>
        <p:nvSpPr>
          <p:cNvPr id="3" name="Text Placeholder 2">
            <a:extLst>
              <a:ext uri="{FF2B5EF4-FFF2-40B4-BE49-F238E27FC236}">
                <a16:creationId xmlns:a16="http://schemas.microsoft.com/office/drawing/2014/main" id="{A40EE718-EF6B-C4D8-DF96-63878C567E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41100D7B-D1DD-AA2D-F882-C5EEBFA0E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28EE00-AF58-7D44-BC58-2601723565B2}" type="datetimeFigureOut">
              <a:rPr lang="en-KE" smtClean="0"/>
              <a:t>05/12/2023</a:t>
            </a:fld>
            <a:endParaRPr lang="en-KE"/>
          </a:p>
        </p:txBody>
      </p:sp>
      <p:sp>
        <p:nvSpPr>
          <p:cNvPr id="5" name="Footer Placeholder 4">
            <a:extLst>
              <a:ext uri="{FF2B5EF4-FFF2-40B4-BE49-F238E27FC236}">
                <a16:creationId xmlns:a16="http://schemas.microsoft.com/office/drawing/2014/main" id="{CA590F2C-C91B-1205-7F25-9D386AB86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KE"/>
          </a:p>
        </p:txBody>
      </p:sp>
      <p:sp>
        <p:nvSpPr>
          <p:cNvPr id="6" name="Slide Number Placeholder 5">
            <a:extLst>
              <a:ext uri="{FF2B5EF4-FFF2-40B4-BE49-F238E27FC236}">
                <a16:creationId xmlns:a16="http://schemas.microsoft.com/office/drawing/2014/main" id="{E6EDF2AC-5528-C8DA-AA91-BE5288D82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A02FC1-5C51-7445-B37A-3D4B4EC769C9}" type="slidenum">
              <a:rPr lang="en-KE" smtClean="0"/>
              <a:t>‹#›</a:t>
            </a:fld>
            <a:endParaRPr lang="en-KE"/>
          </a:p>
        </p:txBody>
      </p:sp>
    </p:spTree>
    <p:extLst>
      <p:ext uri="{BB962C8B-B14F-4D97-AF65-F5344CB8AC3E}">
        <p14:creationId xmlns:p14="http://schemas.microsoft.com/office/powerpoint/2010/main" val="60147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worldurbancampaign.org/join"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habitat3.org/the-new-urban-agend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67CE-693C-18B4-9127-A85AEC3C4558}"/>
            </a:ext>
          </a:extLst>
        </p:cNvPr>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74C60BC7-9530-FEDE-CBBA-BB74491163D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545498" y="545298"/>
            <a:ext cx="749842" cy="73510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0F77407-5C00-F3AB-FE16-BA13FE4FD50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3054" y="545298"/>
            <a:ext cx="1367631" cy="735102"/>
          </a:xfrm>
          <a:prstGeom prst="rect">
            <a:avLst/>
          </a:prstGeom>
        </p:spPr>
      </p:pic>
      <p:pic>
        <p:nvPicPr>
          <p:cNvPr id="8" name="Picture 7">
            <a:extLst>
              <a:ext uri="{FF2B5EF4-FFF2-40B4-BE49-F238E27FC236}">
                <a16:creationId xmlns:a16="http://schemas.microsoft.com/office/drawing/2014/main" id="{B06E43CB-C67C-6707-740A-D0AEAEEEF08B}"/>
              </a:ext>
            </a:extLst>
          </p:cNvPr>
          <p:cNvPicPr>
            <a:picLocks noChangeAspect="1"/>
          </p:cNvPicPr>
          <p:nvPr/>
        </p:nvPicPr>
        <p:blipFill rotWithShape="1">
          <a:blip r:embed="rId4">
            <a:extLst>
              <a:ext uri="{28A0092B-C50C-407E-A947-70E740481C1C}">
                <a14:useLocalDpi xmlns:a14="http://schemas.microsoft.com/office/drawing/2010/main"/>
              </a:ext>
            </a:extLst>
          </a:blip>
          <a:srcRect r="26658"/>
          <a:stretch/>
        </p:blipFill>
        <p:spPr>
          <a:xfrm>
            <a:off x="336450" y="1149879"/>
            <a:ext cx="4317846" cy="3924843"/>
          </a:xfrm>
          <a:prstGeom prst="rect">
            <a:avLst/>
          </a:prstGeom>
        </p:spPr>
      </p:pic>
      <p:sp>
        <p:nvSpPr>
          <p:cNvPr id="2" name="TextBox 1">
            <a:extLst>
              <a:ext uri="{FF2B5EF4-FFF2-40B4-BE49-F238E27FC236}">
                <a16:creationId xmlns:a16="http://schemas.microsoft.com/office/drawing/2014/main" id="{7F73D261-A734-C3C1-BC1B-C5F164878F28}"/>
              </a:ext>
            </a:extLst>
          </p:cNvPr>
          <p:cNvSpPr txBox="1"/>
          <p:nvPr/>
        </p:nvSpPr>
        <p:spPr>
          <a:xfrm>
            <a:off x="4869919" y="4775692"/>
            <a:ext cx="6100762" cy="369332"/>
          </a:xfrm>
          <a:prstGeom prst="rect">
            <a:avLst/>
          </a:prstGeom>
          <a:noFill/>
        </p:spPr>
        <p:txBody>
          <a:bodyPr wrap="square">
            <a:spAutoFit/>
          </a:bodyPr>
          <a:lstStyle/>
          <a:p>
            <a:r>
              <a:rPr lang="en-KE" dirty="0">
                <a:solidFill>
                  <a:srgbClr val="005689"/>
                </a:solidFill>
              </a:rPr>
              <a:t>https://www.worldurbancampaign.org/utc9</a:t>
            </a:r>
          </a:p>
        </p:txBody>
      </p:sp>
      <p:sp>
        <p:nvSpPr>
          <p:cNvPr id="3" name="Title 3">
            <a:extLst>
              <a:ext uri="{FF2B5EF4-FFF2-40B4-BE49-F238E27FC236}">
                <a16:creationId xmlns:a16="http://schemas.microsoft.com/office/drawing/2014/main" id="{0502F1D6-4EAE-E078-7486-91ECCE0027AB}"/>
              </a:ext>
            </a:extLst>
          </p:cNvPr>
          <p:cNvSpPr txBox="1">
            <a:spLocks/>
          </p:cNvSpPr>
          <p:nvPr/>
        </p:nvSpPr>
        <p:spPr>
          <a:xfrm>
            <a:off x="2008068" y="3500503"/>
            <a:ext cx="10515600" cy="1325563"/>
          </a:xfrm>
          <a:prstGeom prst="rect">
            <a:avLst/>
          </a:prstGeom>
        </p:spPr>
        <p:txBody>
          <a:bodyPr spcFirstLastPara="1" vert="horz" wrap="square" lIns="0" tIns="0" rIns="0" bIns="0" rtlCol="0" anchor="b" anchorCtr="0">
            <a:norm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br>
              <a:rPr lang="en-GB" sz="24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br>
            <a:r>
              <a:rPr lang="en-GB" sz="20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t>CALL FOR APPLICATION 2023-2024</a:t>
            </a:r>
            <a:endParaRPr lang="en-KE" sz="2000" dirty="0"/>
          </a:p>
        </p:txBody>
      </p:sp>
      <p:sp>
        <p:nvSpPr>
          <p:cNvPr id="9" name="Title 3">
            <a:extLst>
              <a:ext uri="{FF2B5EF4-FFF2-40B4-BE49-F238E27FC236}">
                <a16:creationId xmlns:a16="http://schemas.microsoft.com/office/drawing/2014/main" id="{80365AEB-51B6-D518-9C0D-6F9378B56EB9}"/>
              </a:ext>
            </a:extLst>
          </p:cNvPr>
          <p:cNvSpPr txBox="1">
            <a:spLocks/>
          </p:cNvSpPr>
          <p:nvPr/>
        </p:nvSpPr>
        <p:spPr>
          <a:xfrm>
            <a:off x="4869919" y="2123476"/>
            <a:ext cx="4229981"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4800" dirty="0">
                <a:solidFill>
                  <a:srgbClr val="005689"/>
                </a:solidFill>
                <a:latin typeface="Fredoka One" panose="02000000000000000000" pitchFamily="2" charset="77"/>
              </a:rPr>
              <a:t>U</a:t>
            </a:r>
            <a:r>
              <a:rPr lang="en-KE" sz="4800" dirty="0">
                <a:solidFill>
                  <a:srgbClr val="00B2E2"/>
                </a:solidFill>
                <a:latin typeface="Fredoka One" panose="02000000000000000000" pitchFamily="2" charset="77"/>
              </a:rPr>
              <a:t>RBAN</a:t>
            </a:r>
          </a:p>
        </p:txBody>
      </p:sp>
      <p:sp>
        <p:nvSpPr>
          <p:cNvPr id="10" name="Title 3">
            <a:extLst>
              <a:ext uri="{FF2B5EF4-FFF2-40B4-BE49-F238E27FC236}">
                <a16:creationId xmlns:a16="http://schemas.microsoft.com/office/drawing/2014/main" id="{245093F2-DF53-954F-2561-BDB5181E420A}"/>
              </a:ext>
            </a:extLst>
          </p:cNvPr>
          <p:cNvSpPr txBox="1">
            <a:spLocks/>
          </p:cNvSpPr>
          <p:nvPr/>
        </p:nvSpPr>
        <p:spPr>
          <a:xfrm>
            <a:off x="4869919" y="2721105"/>
            <a:ext cx="5480459"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4800" dirty="0">
                <a:solidFill>
                  <a:srgbClr val="005689"/>
                </a:solidFill>
                <a:latin typeface="Fredoka One" panose="02000000000000000000" pitchFamily="2" charset="77"/>
              </a:rPr>
              <a:t>T</a:t>
            </a:r>
            <a:r>
              <a:rPr lang="en-KE" sz="4800" dirty="0">
                <a:solidFill>
                  <a:srgbClr val="00B2E2"/>
                </a:solidFill>
                <a:latin typeface="Fredoka One" panose="02000000000000000000" pitchFamily="2" charset="77"/>
              </a:rPr>
              <a:t>HINKERS</a:t>
            </a:r>
          </a:p>
        </p:txBody>
      </p:sp>
      <p:sp>
        <p:nvSpPr>
          <p:cNvPr id="12" name="Title 3">
            <a:extLst>
              <a:ext uri="{FF2B5EF4-FFF2-40B4-BE49-F238E27FC236}">
                <a16:creationId xmlns:a16="http://schemas.microsoft.com/office/drawing/2014/main" id="{E865D546-65F7-AF35-305D-2A027B306C31}"/>
              </a:ext>
            </a:extLst>
          </p:cNvPr>
          <p:cNvSpPr txBox="1">
            <a:spLocks/>
          </p:cNvSpPr>
          <p:nvPr/>
        </p:nvSpPr>
        <p:spPr>
          <a:xfrm>
            <a:off x="4893522" y="3301039"/>
            <a:ext cx="4971179"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4800" dirty="0">
                <a:solidFill>
                  <a:srgbClr val="005689"/>
                </a:solidFill>
                <a:latin typeface="Fredoka One" panose="02000000000000000000" pitchFamily="2" charset="77"/>
              </a:rPr>
              <a:t>C</a:t>
            </a:r>
            <a:r>
              <a:rPr lang="en-KE" sz="4800" dirty="0">
                <a:solidFill>
                  <a:srgbClr val="00B2E2"/>
                </a:solidFill>
                <a:latin typeface="Fredoka One" panose="02000000000000000000" pitchFamily="2" charset="77"/>
              </a:rPr>
              <a:t>AMPUS</a:t>
            </a:r>
          </a:p>
        </p:txBody>
      </p:sp>
      <p:sp>
        <p:nvSpPr>
          <p:cNvPr id="13" name="Title 3">
            <a:extLst>
              <a:ext uri="{FF2B5EF4-FFF2-40B4-BE49-F238E27FC236}">
                <a16:creationId xmlns:a16="http://schemas.microsoft.com/office/drawing/2014/main" id="{A2D2D465-BCD4-F3F3-7F3A-74528F031415}"/>
              </a:ext>
            </a:extLst>
          </p:cNvPr>
          <p:cNvSpPr txBox="1">
            <a:spLocks/>
          </p:cNvSpPr>
          <p:nvPr/>
        </p:nvSpPr>
        <p:spPr>
          <a:xfrm>
            <a:off x="1842097" y="3182307"/>
            <a:ext cx="10515600" cy="1325563"/>
          </a:xfrm>
          <a:prstGeom prst="rect">
            <a:avLst/>
          </a:prstGeom>
        </p:spPr>
        <p:txBody>
          <a:bodyPr spcFirstLastPara="1" vert="horz" wrap="square" lIns="0" tIns="0" rIns="0" bIns="0" rtlCol="0" anchor="b" anchorCtr="0">
            <a:norm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KE" sz="4000" dirty="0">
                <a:solidFill>
                  <a:srgbClr val="00B2E2"/>
                </a:solidFill>
                <a:latin typeface="Fredoka One" panose="02000000000000000000" pitchFamily="2" charset="77"/>
              </a:rPr>
              <a:t>#</a:t>
            </a:r>
            <a:r>
              <a:rPr lang="en-KE" sz="4000" dirty="0">
                <a:solidFill>
                  <a:srgbClr val="005689"/>
                </a:solidFill>
                <a:latin typeface="Fredoka One" panose="02000000000000000000" pitchFamily="2" charset="77"/>
              </a:rPr>
              <a:t>Housing</a:t>
            </a:r>
            <a:r>
              <a:rPr lang="en-KE" sz="4000" dirty="0">
                <a:solidFill>
                  <a:srgbClr val="00B2E2"/>
                </a:solidFill>
                <a:latin typeface="Fredoka One" panose="02000000000000000000" pitchFamily="2" charset="77"/>
              </a:rPr>
              <a:t>Matters</a:t>
            </a:r>
            <a:endParaRPr lang="en-KE" sz="2800" dirty="0"/>
          </a:p>
        </p:txBody>
      </p:sp>
      <p:sp>
        <p:nvSpPr>
          <p:cNvPr id="14" name="Title 3">
            <a:extLst>
              <a:ext uri="{FF2B5EF4-FFF2-40B4-BE49-F238E27FC236}">
                <a16:creationId xmlns:a16="http://schemas.microsoft.com/office/drawing/2014/main" id="{7A86A45F-50DF-6419-3310-DC049CCD05EA}"/>
              </a:ext>
            </a:extLst>
          </p:cNvPr>
          <p:cNvSpPr txBox="1">
            <a:spLocks/>
          </p:cNvSpPr>
          <p:nvPr/>
        </p:nvSpPr>
        <p:spPr>
          <a:xfrm>
            <a:off x="7678070" y="2721105"/>
            <a:ext cx="1892198" cy="1711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6600" dirty="0">
                <a:solidFill>
                  <a:srgbClr val="005689"/>
                </a:solidFill>
                <a:latin typeface="Fredoka One" panose="02000000000000000000" pitchFamily="2" charset="77"/>
              </a:rPr>
              <a:t>9.0</a:t>
            </a:r>
            <a:endParaRPr lang="en-KE" sz="6600" dirty="0">
              <a:solidFill>
                <a:srgbClr val="00B2E2"/>
              </a:solidFill>
              <a:latin typeface="Fredoka One" panose="02000000000000000000" pitchFamily="2" charset="77"/>
            </a:endParaRPr>
          </a:p>
        </p:txBody>
      </p:sp>
    </p:spTree>
    <p:extLst>
      <p:ext uri="{BB962C8B-B14F-4D97-AF65-F5344CB8AC3E}">
        <p14:creationId xmlns:p14="http://schemas.microsoft.com/office/powerpoint/2010/main" val="185516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815DA-2F07-9C51-0AE5-002000C8FB10}"/>
              </a:ext>
            </a:extLst>
          </p:cNvPr>
          <p:cNvSpPr>
            <a:spLocks noGrp="1"/>
          </p:cNvSpPr>
          <p:nvPr>
            <p:ph type="title"/>
          </p:nvPr>
        </p:nvSpPr>
        <p:spPr>
          <a:xfrm>
            <a:off x="3916524" y="1155663"/>
            <a:ext cx="4824231" cy="762172"/>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dirty="0">
                <a:solidFill>
                  <a:srgbClr val="00B2E2"/>
                </a:solidFill>
                <a:latin typeface="Fredoka One" panose="02000000000000000000" pitchFamily="2" charset="77"/>
              </a:rPr>
              <a:t>During your UTC</a:t>
            </a:r>
            <a:endParaRPr lang="en-KE" sz="2800" dirty="0"/>
          </a:p>
        </p:txBody>
      </p:sp>
      <p:pic>
        <p:nvPicPr>
          <p:cNvPr id="5" name="Picture 4" descr="Blue text on a white background&#10;&#10;Description automatically generated">
            <a:extLst>
              <a:ext uri="{FF2B5EF4-FFF2-40B4-BE49-F238E27FC236}">
                <a16:creationId xmlns:a16="http://schemas.microsoft.com/office/drawing/2014/main" id="{F2265EFA-0A89-D7F7-CD39-DFD0D3343D48}"/>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55145D5-DC4E-B0EA-B922-047B2AE7230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7" name="Picture 6" descr="Logo&#10;&#10;Description automatically generated">
            <a:extLst>
              <a:ext uri="{FF2B5EF4-FFF2-40B4-BE49-F238E27FC236}">
                <a16:creationId xmlns:a16="http://schemas.microsoft.com/office/drawing/2014/main" id="{BD66DCB5-00ED-FE0B-0BA8-C6C149EB8B5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graphicFrame>
        <p:nvGraphicFramePr>
          <p:cNvPr id="11" name="TextBox 5">
            <a:extLst>
              <a:ext uri="{FF2B5EF4-FFF2-40B4-BE49-F238E27FC236}">
                <a16:creationId xmlns:a16="http://schemas.microsoft.com/office/drawing/2014/main" id="{DBF7C9A2-DFE5-1A10-3375-6226201316DF}"/>
              </a:ext>
            </a:extLst>
          </p:cNvPr>
          <p:cNvGraphicFramePr/>
          <p:nvPr>
            <p:extLst>
              <p:ext uri="{D42A27DB-BD31-4B8C-83A1-F6EECF244321}">
                <p14:modId xmlns:p14="http://schemas.microsoft.com/office/powerpoint/2010/main" val="2831992248"/>
              </p:ext>
            </p:extLst>
          </p:nvPr>
        </p:nvGraphicFramePr>
        <p:xfrm>
          <a:off x="955982" y="2185987"/>
          <a:ext cx="10280036" cy="35163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descr="A logo with white squares in a circle&#10;&#10;Description automatically generated">
            <a:extLst>
              <a:ext uri="{FF2B5EF4-FFF2-40B4-BE49-F238E27FC236}">
                <a16:creationId xmlns:a16="http://schemas.microsoft.com/office/drawing/2014/main" id="{4963732B-3AC8-9588-C28B-C3E725C4AE8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824990" y="4737802"/>
            <a:ext cx="927069" cy="498022"/>
          </a:xfrm>
          <a:prstGeom prst="rect">
            <a:avLst/>
          </a:prstGeom>
        </p:spPr>
      </p:pic>
      <p:pic>
        <p:nvPicPr>
          <p:cNvPr id="14" name="Picture 13" descr="A logo with white squares in a circle&#10;&#10;Description automatically generated">
            <a:extLst>
              <a:ext uri="{FF2B5EF4-FFF2-40B4-BE49-F238E27FC236}">
                <a16:creationId xmlns:a16="http://schemas.microsoft.com/office/drawing/2014/main" id="{38F942E8-CA5B-FAA4-752B-99BB88EB7FF7}"/>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778190" y="4737802"/>
            <a:ext cx="927069" cy="498022"/>
          </a:xfrm>
          <a:prstGeom prst="rect">
            <a:avLst/>
          </a:prstGeom>
        </p:spPr>
      </p:pic>
      <p:pic>
        <p:nvPicPr>
          <p:cNvPr id="15" name="Picture 14" descr="A logo with white squares in a circle&#10;&#10;Description automatically generated">
            <a:extLst>
              <a:ext uri="{FF2B5EF4-FFF2-40B4-BE49-F238E27FC236}">
                <a16:creationId xmlns:a16="http://schemas.microsoft.com/office/drawing/2014/main" id="{05FA3603-D008-CF2C-6A5E-C972993EE92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632465" y="4737802"/>
            <a:ext cx="927069" cy="498022"/>
          </a:xfrm>
          <a:prstGeom prst="rect">
            <a:avLst/>
          </a:prstGeom>
        </p:spPr>
      </p:pic>
      <p:pic>
        <p:nvPicPr>
          <p:cNvPr id="16" name="Picture 15" descr="A logo with white squares in a circle&#10;&#10;Description automatically generated">
            <a:extLst>
              <a:ext uri="{FF2B5EF4-FFF2-40B4-BE49-F238E27FC236}">
                <a16:creationId xmlns:a16="http://schemas.microsoft.com/office/drawing/2014/main" id="{8A80BBAB-C0F7-3006-0589-694B11081E1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585666" y="4737802"/>
            <a:ext cx="927069" cy="498022"/>
          </a:xfrm>
          <a:prstGeom prst="rect">
            <a:avLst/>
          </a:prstGeom>
        </p:spPr>
      </p:pic>
      <p:pic>
        <p:nvPicPr>
          <p:cNvPr id="17" name="Picture 16" descr="A logo with white squares in a circle&#10;&#10;Description automatically generated">
            <a:extLst>
              <a:ext uri="{FF2B5EF4-FFF2-40B4-BE49-F238E27FC236}">
                <a16:creationId xmlns:a16="http://schemas.microsoft.com/office/drawing/2014/main" id="{1EE63837-7108-0AEE-32A7-F270F98EE6C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439941" y="4737802"/>
            <a:ext cx="927069" cy="498022"/>
          </a:xfrm>
          <a:prstGeom prst="rect">
            <a:avLst/>
          </a:prstGeom>
        </p:spPr>
      </p:pic>
    </p:spTree>
    <p:extLst>
      <p:ext uri="{BB962C8B-B14F-4D97-AF65-F5344CB8AC3E}">
        <p14:creationId xmlns:p14="http://schemas.microsoft.com/office/powerpoint/2010/main" val="151428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70" name="Google Shape;470;p45"/>
          <p:cNvSpPr/>
          <p:nvPr/>
        </p:nvSpPr>
        <p:spPr>
          <a:xfrm>
            <a:off x="5321569" y="2591651"/>
            <a:ext cx="371937" cy="500723"/>
          </a:xfrm>
          <a:prstGeom prst="rect">
            <a:avLst/>
          </a:prstGeom>
        </p:spPr>
        <p:txBody>
          <a:bodyPr>
            <a:prstTxWarp prst="textPlain">
              <a:avLst/>
            </a:prstTxWarp>
          </a:bodyPr>
          <a:lstStyle/>
          <a:p>
            <a:pPr lvl="0" algn="ctr"/>
            <a:r>
              <a:rPr sz="2400" b="1">
                <a:solidFill>
                  <a:schemeClr val="lt1"/>
                </a:solidFill>
                <a:latin typeface="Lexend Deca"/>
              </a:rPr>
              <a:t>S</a:t>
            </a:r>
          </a:p>
        </p:txBody>
      </p:sp>
      <p:sp>
        <p:nvSpPr>
          <p:cNvPr id="472" name="Google Shape;472;p45"/>
          <p:cNvSpPr/>
          <p:nvPr/>
        </p:nvSpPr>
        <p:spPr>
          <a:xfrm>
            <a:off x="5284769" y="3768815"/>
            <a:ext cx="478393" cy="500723"/>
          </a:xfrm>
          <a:prstGeom prst="rect">
            <a:avLst/>
          </a:prstGeom>
        </p:spPr>
        <p:txBody>
          <a:bodyPr>
            <a:prstTxWarp prst="textPlain">
              <a:avLst/>
            </a:prstTxWarp>
          </a:bodyPr>
          <a:lstStyle/>
          <a:p>
            <a:pPr lvl="0" algn="ctr"/>
            <a:r>
              <a:rPr sz="2400" b="1" dirty="0">
                <a:solidFill>
                  <a:schemeClr val="lt1"/>
                </a:solidFill>
                <a:latin typeface="Lexend Deca"/>
              </a:rPr>
              <a:t>O</a:t>
            </a:r>
          </a:p>
        </p:txBody>
      </p:sp>
      <p:sp>
        <p:nvSpPr>
          <p:cNvPr id="473" name="Google Shape;473;p45"/>
          <p:cNvSpPr/>
          <p:nvPr/>
        </p:nvSpPr>
        <p:spPr>
          <a:xfrm>
            <a:off x="6523750" y="3777029"/>
            <a:ext cx="360109" cy="487580"/>
          </a:xfrm>
          <a:prstGeom prst="rect">
            <a:avLst/>
          </a:prstGeom>
        </p:spPr>
        <p:txBody>
          <a:bodyPr>
            <a:prstTxWarp prst="textPlain">
              <a:avLst/>
            </a:prstTxWarp>
          </a:bodyPr>
          <a:lstStyle/>
          <a:p>
            <a:pPr lvl="0" algn="ctr"/>
            <a:r>
              <a:rPr sz="2400" b="1">
                <a:solidFill>
                  <a:schemeClr val="lt1"/>
                </a:solidFill>
                <a:latin typeface="Lexend Deca"/>
              </a:rPr>
              <a:t>T</a:t>
            </a:r>
          </a:p>
        </p:txBody>
      </p:sp>
      <p:sp>
        <p:nvSpPr>
          <p:cNvPr id="27" name="TextBox 4">
            <a:extLst>
              <a:ext uri="{FF2B5EF4-FFF2-40B4-BE49-F238E27FC236}">
                <a16:creationId xmlns:a16="http://schemas.microsoft.com/office/drawing/2014/main" id="{BFD7C13C-001C-9440-B715-15EF740B78EC}"/>
              </a:ext>
            </a:extLst>
          </p:cNvPr>
          <p:cNvSpPr txBox="1"/>
          <p:nvPr/>
        </p:nvSpPr>
        <p:spPr>
          <a:xfrm>
            <a:off x="1450799" y="2332169"/>
            <a:ext cx="4096205" cy="1220975"/>
          </a:xfrm>
          <a:prstGeom prst="rect">
            <a:avLst/>
          </a:prstGeom>
          <a:noFill/>
        </p:spPr>
        <p:txBody>
          <a:bodyPr wrap="square" rtlCol="0">
            <a:spAutoFit/>
          </a:bodyPr>
          <a:lstStyle/>
          <a:p>
            <a:r>
              <a:rPr lang="en-KE" sz="2667" b="1" u="sng" dirty="0">
                <a:solidFill>
                  <a:srgbClr val="005689"/>
                </a:solidFill>
                <a:latin typeface="Fredoka One" panose="02000000000000000000" pitchFamily="2" charset="77"/>
              </a:rPr>
              <a:t>URBAN THINKERS SESSIONS </a:t>
            </a:r>
          </a:p>
          <a:p>
            <a:r>
              <a:rPr lang="en-KE" dirty="0">
                <a:solidFill>
                  <a:srgbClr val="005689"/>
                </a:solidFill>
                <a:latin typeface="Montserrat" pitchFamily="2" charset="77"/>
              </a:rPr>
              <a:t>to present issues and solutions</a:t>
            </a:r>
          </a:p>
        </p:txBody>
      </p:sp>
      <p:sp>
        <p:nvSpPr>
          <p:cNvPr id="28" name="TextBox 8">
            <a:extLst>
              <a:ext uri="{FF2B5EF4-FFF2-40B4-BE49-F238E27FC236}">
                <a16:creationId xmlns:a16="http://schemas.microsoft.com/office/drawing/2014/main" id="{614F6994-D8E7-7C41-A840-6B29A2BDBD59}"/>
              </a:ext>
            </a:extLst>
          </p:cNvPr>
          <p:cNvSpPr txBox="1"/>
          <p:nvPr/>
        </p:nvSpPr>
        <p:spPr>
          <a:xfrm>
            <a:off x="6523749" y="2332169"/>
            <a:ext cx="5506683" cy="1056764"/>
          </a:xfrm>
          <a:prstGeom prst="rect">
            <a:avLst/>
          </a:prstGeom>
          <a:noFill/>
        </p:spPr>
        <p:txBody>
          <a:bodyPr wrap="square" rtlCol="0">
            <a:spAutoFit/>
          </a:bodyPr>
          <a:lstStyle/>
          <a:p>
            <a:r>
              <a:rPr lang="en-KE" sz="2667" b="1" u="sng" dirty="0">
                <a:solidFill>
                  <a:srgbClr val="005689"/>
                </a:solidFill>
                <a:latin typeface="Fredoka One" panose="02000000000000000000" pitchFamily="2" charset="77"/>
              </a:rPr>
              <a:t>ACTION DAY(S)</a:t>
            </a:r>
            <a:r>
              <a:rPr lang="en-KE" sz="2667" b="1" dirty="0">
                <a:solidFill>
                  <a:srgbClr val="005689"/>
                </a:solidFill>
                <a:latin typeface="Fredoka One" panose="02000000000000000000" pitchFamily="2" charset="77"/>
              </a:rPr>
              <a:t> </a:t>
            </a:r>
            <a:endParaRPr lang="en-KE" sz="2400" b="1" dirty="0">
              <a:solidFill>
                <a:srgbClr val="005689"/>
              </a:solidFill>
              <a:latin typeface="Fredoka One" panose="02000000000000000000" pitchFamily="2" charset="77"/>
            </a:endParaRPr>
          </a:p>
          <a:p>
            <a:r>
              <a:rPr lang="en-KE" dirty="0">
                <a:solidFill>
                  <a:srgbClr val="005689"/>
                </a:solidFill>
                <a:latin typeface="Montserrat" pitchFamily="2" charset="77"/>
              </a:rPr>
              <a:t>to campaign on the theme to showcase action</a:t>
            </a:r>
          </a:p>
        </p:txBody>
      </p:sp>
      <p:sp>
        <p:nvSpPr>
          <p:cNvPr id="29" name="TextBox 7">
            <a:extLst>
              <a:ext uri="{FF2B5EF4-FFF2-40B4-BE49-F238E27FC236}">
                <a16:creationId xmlns:a16="http://schemas.microsoft.com/office/drawing/2014/main" id="{D9EFF577-EB63-A245-B5A4-7C8767B2D1A8}"/>
              </a:ext>
            </a:extLst>
          </p:cNvPr>
          <p:cNvSpPr txBox="1"/>
          <p:nvPr/>
        </p:nvSpPr>
        <p:spPr>
          <a:xfrm>
            <a:off x="1450799" y="3702719"/>
            <a:ext cx="4451125" cy="779765"/>
          </a:xfrm>
          <a:prstGeom prst="rect">
            <a:avLst/>
          </a:prstGeom>
          <a:noFill/>
        </p:spPr>
        <p:txBody>
          <a:bodyPr wrap="square" rtlCol="0">
            <a:spAutoFit/>
          </a:bodyPr>
          <a:lstStyle/>
          <a:p>
            <a:r>
              <a:rPr lang="en-KE" sz="2667" b="1" u="sng" dirty="0">
                <a:solidFill>
                  <a:srgbClr val="005689"/>
                </a:solidFill>
                <a:latin typeface="Fredoka One" panose="02000000000000000000" pitchFamily="2" charset="77"/>
              </a:rPr>
              <a:t>URBAN LABS </a:t>
            </a:r>
            <a:endParaRPr lang="en-KE" sz="2400" b="1" u="sng" dirty="0">
              <a:solidFill>
                <a:srgbClr val="005689"/>
              </a:solidFill>
              <a:latin typeface="Fredoka One" panose="02000000000000000000" pitchFamily="2" charset="77"/>
            </a:endParaRPr>
          </a:p>
          <a:p>
            <a:r>
              <a:rPr lang="en-KE" dirty="0">
                <a:solidFill>
                  <a:srgbClr val="005689"/>
                </a:solidFill>
                <a:latin typeface="Montserrat" pitchFamily="2" charset="77"/>
              </a:rPr>
              <a:t>to reflect on ideas and models</a:t>
            </a:r>
          </a:p>
        </p:txBody>
      </p:sp>
      <p:sp>
        <p:nvSpPr>
          <p:cNvPr id="31" name="TextBox 6">
            <a:extLst>
              <a:ext uri="{FF2B5EF4-FFF2-40B4-BE49-F238E27FC236}">
                <a16:creationId xmlns:a16="http://schemas.microsoft.com/office/drawing/2014/main" id="{21284A5E-CE5D-074C-889C-618B10B73DEF}"/>
              </a:ext>
            </a:extLst>
          </p:cNvPr>
          <p:cNvSpPr txBox="1"/>
          <p:nvPr/>
        </p:nvSpPr>
        <p:spPr>
          <a:xfrm>
            <a:off x="1450799" y="4913825"/>
            <a:ext cx="4451125" cy="779765"/>
          </a:xfrm>
          <a:prstGeom prst="rect">
            <a:avLst/>
          </a:prstGeom>
          <a:noFill/>
        </p:spPr>
        <p:txBody>
          <a:bodyPr wrap="square" rtlCol="0">
            <a:spAutoFit/>
          </a:bodyPr>
          <a:lstStyle/>
          <a:p>
            <a:r>
              <a:rPr lang="en-KE" sz="2667" b="1" u="sng" dirty="0">
                <a:solidFill>
                  <a:srgbClr val="005689"/>
                </a:solidFill>
                <a:latin typeface="Fredoka One" panose="02000000000000000000" pitchFamily="2" charset="77"/>
              </a:rPr>
              <a:t>ROUND-TABLES</a:t>
            </a:r>
            <a:r>
              <a:rPr lang="en-KE" sz="2667" b="1" dirty="0">
                <a:solidFill>
                  <a:srgbClr val="005689"/>
                </a:solidFill>
                <a:latin typeface="Abadi MT Condensed Light" panose="020B0306030101010103" pitchFamily="34" charset="77"/>
              </a:rPr>
              <a:t> </a:t>
            </a:r>
          </a:p>
          <a:p>
            <a:r>
              <a:rPr lang="en-KE" dirty="0">
                <a:solidFill>
                  <a:srgbClr val="005689"/>
                </a:solidFill>
                <a:latin typeface="Montserrat" pitchFamily="2" charset="77"/>
              </a:rPr>
              <a:t>to discuss and define actions</a:t>
            </a:r>
          </a:p>
        </p:txBody>
      </p:sp>
      <p:sp>
        <p:nvSpPr>
          <p:cNvPr id="32" name="Google Shape;490;p41">
            <a:extLst>
              <a:ext uri="{FF2B5EF4-FFF2-40B4-BE49-F238E27FC236}">
                <a16:creationId xmlns:a16="http://schemas.microsoft.com/office/drawing/2014/main" id="{A1E0B03D-368E-804A-A55A-B905E2245D59}"/>
              </a:ext>
            </a:extLst>
          </p:cNvPr>
          <p:cNvSpPr/>
          <p:nvPr/>
        </p:nvSpPr>
        <p:spPr>
          <a:xfrm>
            <a:off x="852757" y="2440345"/>
            <a:ext cx="362503" cy="421199"/>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005689"/>
          </a:solidFill>
          <a:ln>
            <a:noFill/>
          </a:ln>
        </p:spPr>
        <p:txBody>
          <a:bodyPr spcFirstLastPara="1" wrap="square" lIns="121900" tIns="121900" rIns="121900" bIns="121900" anchor="ctr" anchorCtr="0">
            <a:noAutofit/>
          </a:bodyPr>
          <a:lstStyle/>
          <a:p>
            <a:endParaRPr sz="2400"/>
          </a:p>
        </p:txBody>
      </p:sp>
      <p:sp>
        <p:nvSpPr>
          <p:cNvPr id="33" name="Google Shape;463;p41">
            <a:extLst>
              <a:ext uri="{FF2B5EF4-FFF2-40B4-BE49-F238E27FC236}">
                <a16:creationId xmlns:a16="http://schemas.microsoft.com/office/drawing/2014/main" id="{1A8FE36E-3DEF-484E-971A-C176F6EB8C20}"/>
              </a:ext>
            </a:extLst>
          </p:cNvPr>
          <p:cNvSpPr/>
          <p:nvPr/>
        </p:nvSpPr>
        <p:spPr>
          <a:xfrm>
            <a:off x="6058015" y="4913825"/>
            <a:ext cx="345655" cy="376775"/>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005689"/>
          </a:solidFill>
          <a:ln>
            <a:noFill/>
          </a:ln>
        </p:spPr>
        <p:txBody>
          <a:bodyPr spcFirstLastPara="1" wrap="square" lIns="121900" tIns="121900" rIns="121900" bIns="121900" anchor="ctr" anchorCtr="0">
            <a:noAutofit/>
          </a:bodyPr>
          <a:lstStyle/>
          <a:p>
            <a:endParaRPr sz="2400"/>
          </a:p>
        </p:txBody>
      </p:sp>
      <p:sp>
        <p:nvSpPr>
          <p:cNvPr id="34" name="Google Shape;491;p41">
            <a:extLst>
              <a:ext uri="{FF2B5EF4-FFF2-40B4-BE49-F238E27FC236}">
                <a16:creationId xmlns:a16="http://schemas.microsoft.com/office/drawing/2014/main" id="{72448B51-F089-864D-8C28-5023EF38B26C}"/>
              </a:ext>
            </a:extLst>
          </p:cNvPr>
          <p:cNvSpPr/>
          <p:nvPr/>
        </p:nvSpPr>
        <p:spPr>
          <a:xfrm>
            <a:off x="5953808" y="2334939"/>
            <a:ext cx="397355" cy="367007"/>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005689"/>
          </a:solidFill>
          <a:ln>
            <a:noFill/>
          </a:ln>
        </p:spPr>
        <p:txBody>
          <a:bodyPr spcFirstLastPara="1" wrap="square" lIns="121900" tIns="121900" rIns="121900" bIns="121900" anchor="ctr" anchorCtr="0">
            <a:noAutofit/>
          </a:bodyPr>
          <a:lstStyle/>
          <a:p>
            <a:endParaRPr sz="2400"/>
          </a:p>
        </p:txBody>
      </p:sp>
      <p:sp>
        <p:nvSpPr>
          <p:cNvPr id="35" name="Google Shape;492;p41">
            <a:extLst>
              <a:ext uri="{FF2B5EF4-FFF2-40B4-BE49-F238E27FC236}">
                <a16:creationId xmlns:a16="http://schemas.microsoft.com/office/drawing/2014/main" id="{154AC332-570C-5943-A8C8-D101206FE557}"/>
              </a:ext>
            </a:extLst>
          </p:cNvPr>
          <p:cNvSpPr/>
          <p:nvPr/>
        </p:nvSpPr>
        <p:spPr>
          <a:xfrm>
            <a:off x="852757" y="3799977"/>
            <a:ext cx="365320" cy="438397"/>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005689"/>
          </a:solidFill>
          <a:ln>
            <a:noFill/>
          </a:ln>
        </p:spPr>
        <p:txBody>
          <a:bodyPr spcFirstLastPara="1" wrap="square" lIns="121900" tIns="121900" rIns="121900" bIns="121900" anchor="ctr" anchorCtr="0">
            <a:noAutofit/>
          </a:bodyPr>
          <a:lstStyle/>
          <a:p>
            <a:endParaRPr sz="2400"/>
          </a:p>
        </p:txBody>
      </p:sp>
      <p:sp>
        <p:nvSpPr>
          <p:cNvPr id="36" name="Google Shape;481;p41">
            <a:extLst>
              <a:ext uri="{FF2B5EF4-FFF2-40B4-BE49-F238E27FC236}">
                <a16:creationId xmlns:a16="http://schemas.microsoft.com/office/drawing/2014/main" id="{6940D15C-4350-924B-BFA7-429E5E98A2A3}"/>
              </a:ext>
            </a:extLst>
          </p:cNvPr>
          <p:cNvSpPr/>
          <p:nvPr/>
        </p:nvSpPr>
        <p:spPr>
          <a:xfrm>
            <a:off x="885551" y="4949210"/>
            <a:ext cx="409157" cy="425440"/>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005689"/>
          </a:solidFill>
          <a:ln>
            <a:noFill/>
          </a:ln>
        </p:spPr>
        <p:txBody>
          <a:bodyPr spcFirstLastPara="1" wrap="square" lIns="121900" tIns="121900" rIns="121900" bIns="121900" anchor="ctr" anchorCtr="0">
            <a:noAutofit/>
          </a:bodyPr>
          <a:lstStyle/>
          <a:p>
            <a:endParaRPr sz="2400"/>
          </a:p>
        </p:txBody>
      </p:sp>
      <p:sp>
        <p:nvSpPr>
          <p:cNvPr id="2" name="TextBox 8">
            <a:extLst>
              <a:ext uri="{FF2B5EF4-FFF2-40B4-BE49-F238E27FC236}">
                <a16:creationId xmlns:a16="http://schemas.microsoft.com/office/drawing/2014/main" id="{64B18508-66CC-686A-056C-90F3C8D430F3}"/>
              </a:ext>
            </a:extLst>
          </p:cNvPr>
          <p:cNvSpPr txBox="1"/>
          <p:nvPr/>
        </p:nvSpPr>
        <p:spPr>
          <a:xfrm>
            <a:off x="6523749" y="3702718"/>
            <a:ext cx="5506683" cy="779765"/>
          </a:xfrm>
          <a:prstGeom prst="rect">
            <a:avLst/>
          </a:prstGeom>
          <a:noFill/>
        </p:spPr>
        <p:txBody>
          <a:bodyPr wrap="square" rtlCol="0">
            <a:spAutoFit/>
          </a:bodyPr>
          <a:lstStyle/>
          <a:p>
            <a:r>
              <a:rPr lang="en-KE" sz="2667" b="1" u="sng" dirty="0">
                <a:solidFill>
                  <a:srgbClr val="005689"/>
                </a:solidFill>
                <a:latin typeface="Fredoka One" panose="02000000000000000000" pitchFamily="2" charset="77"/>
              </a:rPr>
              <a:t>URBAN CINEMA</a:t>
            </a:r>
            <a:endParaRPr lang="en-KE" sz="2400" b="1" dirty="0">
              <a:solidFill>
                <a:srgbClr val="005689"/>
              </a:solidFill>
              <a:latin typeface="Fredoka One" panose="02000000000000000000" pitchFamily="2" charset="77"/>
            </a:endParaRPr>
          </a:p>
          <a:p>
            <a:r>
              <a:rPr lang="en-KE" dirty="0">
                <a:solidFill>
                  <a:srgbClr val="005689"/>
                </a:solidFill>
                <a:latin typeface="Montserrat" pitchFamily="2" charset="77"/>
              </a:rPr>
              <a:t>to share inspiring practices</a:t>
            </a:r>
          </a:p>
        </p:txBody>
      </p:sp>
      <p:sp>
        <p:nvSpPr>
          <p:cNvPr id="3" name="TextBox 8">
            <a:extLst>
              <a:ext uri="{FF2B5EF4-FFF2-40B4-BE49-F238E27FC236}">
                <a16:creationId xmlns:a16="http://schemas.microsoft.com/office/drawing/2014/main" id="{BAC53E75-DC57-B510-26F2-4353F4AF8261}"/>
              </a:ext>
            </a:extLst>
          </p:cNvPr>
          <p:cNvSpPr txBox="1"/>
          <p:nvPr/>
        </p:nvSpPr>
        <p:spPr>
          <a:xfrm>
            <a:off x="6523749" y="4913825"/>
            <a:ext cx="5506683" cy="1200329"/>
          </a:xfrm>
          <a:prstGeom prst="rect">
            <a:avLst/>
          </a:prstGeom>
          <a:noFill/>
        </p:spPr>
        <p:txBody>
          <a:bodyPr wrap="square" rtlCol="0">
            <a:spAutoFit/>
          </a:bodyPr>
          <a:lstStyle/>
          <a:p>
            <a:r>
              <a:rPr lang="en-KE" sz="2400" b="1" u="sng" dirty="0">
                <a:solidFill>
                  <a:srgbClr val="005689"/>
                </a:solidFill>
                <a:latin typeface="Fredoka One" panose="02000000000000000000" pitchFamily="2" charset="77"/>
              </a:rPr>
              <a:t>URBAN JOURNALISM ACADEMY WORKSHOP</a:t>
            </a:r>
            <a:endParaRPr lang="en-KE" sz="2133" b="1" dirty="0">
              <a:solidFill>
                <a:srgbClr val="005689"/>
              </a:solidFill>
              <a:latin typeface="Fredoka One" panose="02000000000000000000" pitchFamily="2" charset="77"/>
            </a:endParaRPr>
          </a:p>
          <a:p>
            <a:r>
              <a:rPr lang="en-US" sz="2400" dirty="0">
                <a:solidFill>
                  <a:srgbClr val="005689"/>
                </a:solidFill>
                <a:latin typeface="Abadi MT Condensed Light" panose="020B0306030101010103" pitchFamily="34" charset="77"/>
                <a:ea typeface="Times New Roman" panose="02020603050405020304" pitchFamily="18" charset="0"/>
                <a:cs typeface="Times New Roman" panose="02020603050405020304" pitchFamily="18" charset="0"/>
              </a:rPr>
              <a:t>to explain urban issues to journalists</a:t>
            </a:r>
            <a:endParaRPr lang="en-KE" sz="2667" b="1" dirty="0">
              <a:solidFill>
                <a:srgbClr val="005689"/>
              </a:solidFill>
              <a:latin typeface="Abadi MT Condensed Light" panose="020B0306030101010103" pitchFamily="34" charset="77"/>
            </a:endParaRPr>
          </a:p>
        </p:txBody>
      </p:sp>
      <p:pic>
        <p:nvPicPr>
          <p:cNvPr id="4" name="Picture 3">
            <a:extLst>
              <a:ext uri="{FF2B5EF4-FFF2-40B4-BE49-F238E27FC236}">
                <a16:creationId xmlns:a16="http://schemas.microsoft.com/office/drawing/2014/main" id="{C0580BD2-9B2B-D339-61B4-6F9F36C3F75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245"/>
                    </a14:imgEffect>
                    <a14:imgEffect>
                      <a14:saturation sat="208000"/>
                    </a14:imgEffect>
                  </a14:imgLayer>
                </a14:imgProps>
              </a:ext>
            </a:extLst>
          </a:blip>
          <a:srcRect l="35677" t="32196" r="35134" b="30339"/>
          <a:stretch/>
        </p:blipFill>
        <p:spPr>
          <a:xfrm>
            <a:off x="5843173" y="3736209"/>
            <a:ext cx="618627" cy="528400"/>
          </a:xfrm>
          <a:prstGeom prst="rect">
            <a:avLst/>
          </a:prstGeom>
          <a:solidFill>
            <a:srgbClr val="005689"/>
          </a:solidFill>
        </p:spPr>
      </p:pic>
      <p:pic>
        <p:nvPicPr>
          <p:cNvPr id="6" name="Picture 5" descr="Blue text on a white background&#10;&#10;Description automatically generated">
            <a:extLst>
              <a:ext uri="{FF2B5EF4-FFF2-40B4-BE49-F238E27FC236}">
                <a16:creationId xmlns:a16="http://schemas.microsoft.com/office/drawing/2014/main" id="{B7E29AA8-2D03-1709-AD34-8206B2C80605}"/>
              </a:ext>
            </a:extLst>
          </p:cNvPr>
          <p:cNvPicPr>
            <a:picLocks noChangeAspect="1"/>
          </p:cNvPicPr>
          <p:nvPr/>
        </p:nvPicPr>
        <p:blipFill>
          <a:blip r:embed="rId5"/>
          <a:stretch>
            <a:fillRect/>
          </a:stretch>
        </p:blipFill>
        <p:spPr>
          <a:xfrm>
            <a:off x="765941" y="731147"/>
            <a:ext cx="2246972" cy="11159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B54CA25-1950-052D-1711-C10307EF7FA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8" name="Picture 7" descr="Logo&#10;&#10;Description automatically generated">
            <a:extLst>
              <a:ext uri="{FF2B5EF4-FFF2-40B4-BE49-F238E27FC236}">
                <a16:creationId xmlns:a16="http://schemas.microsoft.com/office/drawing/2014/main" id="{364D4D8B-EE9C-0C7F-E4B2-CB06959BE50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9" name="Title 3">
            <a:extLst>
              <a:ext uri="{FF2B5EF4-FFF2-40B4-BE49-F238E27FC236}">
                <a16:creationId xmlns:a16="http://schemas.microsoft.com/office/drawing/2014/main" id="{4681C4C0-AE84-8204-3CED-7C7D78A92FF4}"/>
              </a:ext>
            </a:extLst>
          </p:cNvPr>
          <p:cNvSpPr>
            <a:spLocks noGrp="1"/>
          </p:cNvSpPr>
          <p:nvPr>
            <p:ph type="title"/>
          </p:nvPr>
        </p:nvSpPr>
        <p:spPr>
          <a:xfrm>
            <a:off x="4039048" y="982053"/>
            <a:ext cx="5994429" cy="762172"/>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dirty="0">
                <a:solidFill>
                  <a:srgbClr val="00B2E2"/>
                </a:solidFill>
                <a:latin typeface="Fredoka One" panose="02000000000000000000" pitchFamily="2" charset="77"/>
              </a:rPr>
              <a:t>Session types &amp; Activities</a:t>
            </a:r>
            <a:endParaRPr lang="en-KE" sz="2800" dirty="0"/>
          </a:p>
        </p:txBody>
      </p:sp>
    </p:spTree>
    <p:extLst>
      <p:ext uri="{BB962C8B-B14F-4D97-AF65-F5344CB8AC3E}">
        <p14:creationId xmlns:p14="http://schemas.microsoft.com/office/powerpoint/2010/main" val="322208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text on a white background&#10;&#10;Description automatically generated">
            <a:extLst>
              <a:ext uri="{FF2B5EF4-FFF2-40B4-BE49-F238E27FC236}">
                <a16:creationId xmlns:a16="http://schemas.microsoft.com/office/drawing/2014/main" id="{42AC0C37-FB39-4106-8CB3-6724D073E30D}"/>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91865C3-8376-37C0-8071-30977C2FFD4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5" name="Picture 4" descr="Logo&#10;&#10;Description automatically generated">
            <a:extLst>
              <a:ext uri="{FF2B5EF4-FFF2-40B4-BE49-F238E27FC236}">
                <a16:creationId xmlns:a16="http://schemas.microsoft.com/office/drawing/2014/main" id="{6D601D51-7E8E-3264-5AAD-DEDCB8F18A2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6" name="Content Placeholder 2">
            <a:extLst>
              <a:ext uri="{FF2B5EF4-FFF2-40B4-BE49-F238E27FC236}">
                <a16:creationId xmlns:a16="http://schemas.microsoft.com/office/drawing/2014/main" id="{965980B7-4BA6-3348-D31A-614DAC941405}"/>
              </a:ext>
            </a:extLst>
          </p:cNvPr>
          <p:cNvSpPr txBox="1">
            <a:spLocks/>
          </p:cNvSpPr>
          <p:nvPr/>
        </p:nvSpPr>
        <p:spPr>
          <a:xfrm>
            <a:off x="1075967" y="3080044"/>
            <a:ext cx="10713602" cy="304680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0" indent="0">
              <a:buNone/>
            </a:pPr>
            <a:r>
              <a:rPr lang="en-US" dirty="0">
                <a:solidFill>
                  <a:srgbClr val="005689"/>
                </a:solidFill>
                <a:latin typeface="Montserrat" pitchFamily="2" charset="77"/>
              </a:rPr>
              <a:t>UTCs should be designed as platform to build consensus for action between partners engaged in the implementation of the New Urban Agenda and proposing solutions to urban futures. They should include in particular:</a:t>
            </a:r>
            <a:endParaRPr lang="en-KE" dirty="0">
              <a:solidFill>
                <a:srgbClr val="005689"/>
              </a:solidFill>
              <a:latin typeface="Montserrat" pitchFamily="2" charset="77"/>
            </a:endParaRPr>
          </a:p>
          <a:p>
            <a:pPr lvl="1">
              <a:buFont typeface="Arial" panose="020B0604020202020204" pitchFamily="34" charset="0"/>
              <a:buChar char="•"/>
            </a:pPr>
            <a:r>
              <a:rPr lang="en-US" u="sng" dirty="0">
                <a:solidFill>
                  <a:srgbClr val="005689"/>
                </a:solidFill>
                <a:latin typeface="Montserrat" pitchFamily="2" charset="77"/>
              </a:rPr>
              <a:t>Urban Thinkers Sessions</a:t>
            </a:r>
            <a:r>
              <a:rPr lang="en-US" dirty="0">
                <a:solidFill>
                  <a:srgbClr val="005689"/>
                </a:solidFill>
                <a:latin typeface="Montserrat" pitchFamily="2" charset="77"/>
              </a:rPr>
              <a:t> to exchange on critical areas of action.</a:t>
            </a:r>
            <a:endParaRPr lang="en-KE" dirty="0">
              <a:solidFill>
                <a:srgbClr val="005689"/>
              </a:solidFill>
              <a:latin typeface="Montserrat" pitchFamily="2" charset="77"/>
            </a:endParaRPr>
          </a:p>
          <a:p>
            <a:pPr lvl="1">
              <a:buFont typeface="Arial" panose="020B0604020202020204" pitchFamily="34" charset="0"/>
              <a:buChar char="•"/>
            </a:pPr>
            <a:r>
              <a:rPr lang="en-US" u="sng" dirty="0">
                <a:solidFill>
                  <a:srgbClr val="005689"/>
                </a:solidFill>
                <a:latin typeface="Montserrat" pitchFamily="2" charset="77"/>
              </a:rPr>
              <a:t>Urban Labs</a:t>
            </a:r>
            <a:r>
              <a:rPr lang="en-US" dirty="0">
                <a:solidFill>
                  <a:srgbClr val="005689"/>
                </a:solidFill>
                <a:latin typeface="Montserrat" pitchFamily="2" charset="77"/>
              </a:rPr>
              <a:t> to present and discuss new ideas, concepts, legislations, tools and solutions.</a:t>
            </a:r>
          </a:p>
          <a:p>
            <a:pPr lvl="1">
              <a:buFont typeface="Arial" panose="020B0604020202020204" pitchFamily="34" charset="0"/>
              <a:buChar char="•"/>
            </a:pPr>
            <a:r>
              <a:rPr lang="en-US" u="sng" dirty="0">
                <a:solidFill>
                  <a:srgbClr val="005689"/>
                </a:solidFill>
                <a:latin typeface="Montserrat" pitchFamily="2" charset="77"/>
              </a:rPr>
              <a:t>Roundtables</a:t>
            </a:r>
            <a:r>
              <a:rPr lang="en-US" dirty="0">
                <a:solidFill>
                  <a:srgbClr val="005689"/>
                </a:solidFill>
                <a:latin typeface="Montserrat" pitchFamily="2" charset="77"/>
              </a:rPr>
              <a:t> for debate, across the board exchange and agreements on action areas, commitments, action plans and road map.</a:t>
            </a:r>
          </a:p>
        </p:txBody>
      </p:sp>
      <p:sp>
        <p:nvSpPr>
          <p:cNvPr id="7" name="Google Shape;276;p26">
            <a:extLst>
              <a:ext uri="{FF2B5EF4-FFF2-40B4-BE49-F238E27FC236}">
                <a16:creationId xmlns:a16="http://schemas.microsoft.com/office/drawing/2014/main" id="{4F69010F-925E-4FD6-B552-8D94E3D9A147}"/>
              </a:ext>
            </a:extLst>
          </p:cNvPr>
          <p:cNvSpPr txBox="1">
            <a:spLocks/>
          </p:cNvSpPr>
          <p:nvPr/>
        </p:nvSpPr>
        <p:spPr>
          <a:xfrm>
            <a:off x="1075967" y="2417046"/>
            <a:ext cx="8568400" cy="5284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3200" dirty="0">
                <a:solidFill>
                  <a:srgbClr val="005689"/>
                </a:solidFill>
                <a:latin typeface="Fredoka One" panose="02000000000000000000" pitchFamily="2" charset="77"/>
              </a:rPr>
              <a:t>Different sessions for different purposes</a:t>
            </a:r>
            <a:endParaRPr lang="fr-FR" sz="3200" dirty="0">
              <a:solidFill>
                <a:srgbClr val="005689"/>
              </a:solidFill>
              <a:latin typeface="Fredoka One" panose="02000000000000000000" pitchFamily="2" charset="77"/>
            </a:endParaRPr>
          </a:p>
        </p:txBody>
      </p:sp>
      <p:sp>
        <p:nvSpPr>
          <p:cNvPr id="8" name="Title 3">
            <a:extLst>
              <a:ext uri="{FF2B5EF4-FFF2-40B4-BE49-F238E27FC236}">
                <a16:creationId xmlns:a16="http://schemas.microsoft.com/office/drawing/2014/main" id="{FE01B7EA-3177-499D-A1C6-401A305FC643}"/>
              </a:ext>
            </a:extLst>
          </p:cNvPr>
          <p:cNvSpPr>
            <a:spLocks noGrp="1"/>
          </p:cNvSpPr>
          <p:nvPr>
            <p:ph type="title"/>
          </p:nvPr>
        </p:nvSpPr>
        <p:spPr>
          <a:xfrm>
            <a:off x="4039048" y="947495"/>
            <a:ext cx="5994429" cy="762172"/>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u="sng" dirty="0">
                <a:solidFill>
                  <a:srgbClr val="005689"/>
                </a:solidFill>
                <a:latin typeface="Fredoka One" panose="02000000000000000000" pitchFamily="2" charset="77"/>
              </a:rPr>
              <a:t>UTC SESSIONS</a:t>
            </a:r>
            <a:endParaRPr lang="en-KE" sz="2800" u="sng" dirty="0">
              <a:solidFill>
                <a:srgbClr val="005689"/>
              </a:solidFill>
            </a:endParaRPr>
          </a:p>
        </p:txBody>
      </p:sp>
      <p:sp>
        <p:nvSpPr>
          <p:cNvPr id="9" name="Google Shape;490;p41">
            <a:extLst>
              <a:ext uri="{FF2B5EF4-FFF2-40B4-BE49-F238E27FC236}">
                <a16:creationId xmlns:a16="http://schemas.microsoft.com/office/drawing/2014/main" id="{0B3C090F-5546-2A07-6637-5AA63A86D393}"/>
              </a:ext>
            </a:extLst>
          </p:cNvPr>
          <p:cNvSpPr/>
          <p:nvPr/>
        </p:nvSpPr>
        <p:spPr>
          <a:xfrm>
            <a:off x="11098981" y="5763135"/>
            <a:ext cx="690588" cy="727435"/>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005689"/>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53952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BB78A607-4F40-3242-871A-C7983DC14610}"/>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FE0CF5B-15DE-57A2-E7BC-A76322213EA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99496" y="684071"/>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C2713540-86C7-D682-EF29-DCCA98D634D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7" name="Google Shape;276;p26">
            <a:extLst>
              <a:ext uri="{FF2B5EF4-FFF2-40B4-BE49-F238E27FC236}">
                <a16:creationId xmlns:a16="http://schemas.microsoft.com/office/drawing/2014/main" id="{9AC1338A-44C2-E99A-0D79-AA2A0D92824F}"/>
              </a:ext>
            </a:extLst>
          </p:cNvPr>
          <p:cNvSpPr txBox="1">
            <a:spLocks/>
          </p:cNvSpPr>
          <p:nvPr/>
        </p:nvSpPr>
        <p:spPr>
          <a:xfrm>
            <a:off x="925901" y="2617413"/>
            <a:ext cx="10878372" cy="5284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2800" b="0" dirty="0">
                <a:solidFill>
                  <a:srgbClr val="005689"/>
                </a:solidFill>
                <a:latin typeface="Fredoka One" panose="02000000000000000000" pitchFamily="2" charset="77"/>
              </a:rPr>
              <a:t>Think of an event for all participants to engage the general public to advocate on a particular issue and take action</a:t>
            </a:r>
            <a:r>
              <a:rPr lang="en-KE" sz="3200" b="0" dirty="0">
                <a:solidFill>
                  <a:srgbClr val="005689"/>
                </a:solidFill>
                <a:latin typeface="Montserrat" pitchFamily="2" charset="77"/>
              </a:rPr>
              <a:t>.</a:t>
            </a:r>
            <a:endParaRPr lang="fr-FR" sz="3200" b="0" dirty="0">
              <a:solidFill>
                <a:srgbClr val="005689"/>
              </a:solidFill>
              <a:latin typeface="Montserrat" pitchFamily="2" charset="77"/>
            </a:endParaRPr>
          </a:p>
          <a:p>
            <a:pPr algn="l"/>
            <a:endParaRPr lang="fr-FR" sz="3200" b="0" dirty="0">
              <a:solidFill>
                <a:srgbClr val="005689"/>
              </a:solidFill>
              <a:latin typeface="Montserrat" pitchFamily="2" charset="77"/>
            </a:endParaRPr>
          </a:p>
        </p:txBody>
      </p:sp>
      <p:sp>
        <p:nvSpPr>
          <p:cNvPr id="9" name="Content Placeholder 2">
            <a:extLst>
              <a:ext uri="{FF2B5EF4-FFF2-40B4-BE49-F238E27FC236}">
                <a16:creationId xmlns:a16="http://schemas.microsoft.com/office/drawing/2014/main" id="{5944FDF8-7D36-E8B1-83FE-DE5197E7D00C}"/>
              </a:ext>
            </a:extLst>
          </p:cNvPr>
          <p:cNvSpPr txBox="1">
            <a:spLocks/>
          </p:cNvSpPr>
          <p:nvPr/>
        </p:nvSpPr>
        <p:spPr>
          <a:xfrm>
            <a:off x="765941" y="3185000"/>
            <a:ext cx="10727852" cy="425196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0" indent="0">
              <a:buNone/>
            </a:pPr>
            <a:r>
              <a:rPr lang="en-KE" sz="1800" dirty="0">
                <a:solidFill>
                  <a:srgbClr val="005689"/>
                </a:solidFill>
                <a:latin typeface="Montserrat" pitchFamily="2" charset="77"/>
              </a:rPr>
              <a:t>Examples: </a:t>
            </a:r>
          </a:p>
          <a:p>
            <a:pPr lvl="1">
              <a:buFont typeface="Arial" panose="020B0604020202020204" pitchFamily="34" charset="0"/>
              <a:buChar char="•"/>
            </a:pPr>
            <a:r>
              <a:rPr lang="en-KE" sz="1800" dirty="0">
                <a:solidFill>
                  <a:srgbClr val="005689"/>
                </a:solidFill>
                <a:latin typeface="Montserrat" pitchFamily="2" charset="77"/>
              </a:rPr>
              <a:t>Your UTC is about public space. Your action Day can be a moment in the city to gather people and organize an exercise of tactical urbanism with children. You will take pictures and promote the action on social media using </a:t>
            </a:r>
            <a:r>
              <a:rPr lang="en-KE" sz="1800" u="sng" dirty="0">
                <a:solidFill>
                  <a:srgbClr val="005689"/>
                </a:solidFill>
                <a:latin typeface="Montserrat" pitchFamily="2" charset="77"/>
              </a:rPr>
              <a:t>#</a:t>
            </a:r>
            <a:r>
              <a:rPr lang="fr-FR" sz="1800" u="sng" dirty="0" err="1">
                <a:solidFill>
                  <a:srgbClr val="005689"/>
                </a:solidFill>
                <a:latin typeface="Montserrat" pitchFamily="2" charset="77"/>
              </a:rPr>
              <a:t>UrbanThinker</a:t>
            </a:r>
            <a:r>
              <a:rPr lang="en-KE" sz="1800" u="sng" dirty="0">
                <a:solidFill>
                  <a:srgbClr val="005689"/>
                </a:solidFill>
                <a:latin typeface="Montserrat" pitchFamily="2" charset="77"/>
              </a:rPr>
              <a:t>s</a:t>
            </a:r>
          </a:p>
          <a:p>
            <a:pPr lvl="1">
              <a:buFont typeface="Arial" panose="020B0604020202020204" pitchFamily="34" charset="0"/>
              <a:buChar char="•"/>
            </a:pPr>
            <a:r>
              <a:rPr lang="en-KE" sz="1800" dirty="0">
                <a:solidFill>
                  <a:srgbClr val="005689"/>
                </a:solidFill>
                <a:latin typeface="Montserrat" pitchFamily="2" charset="77"/>
              </a:rPr>
              <a:t>Your UTC is about safety. Your action day may consist in distributing promotional items (using the hand symbol of the City We Need) explaining the importance of safety, with random interviews in communities to get their feedback.</a:t>
            </a:r>
          </a:p>
          <a:p>
            <a:pPr lvl="1">
              <a:buFont typeface="Arial" panose="020B0604020202020204" pitchFamily="34" charset="0"/>
              <a:buChar char="•"/>
            </a:pPr>
            <a:r>
              <a:rPr lang="en-KE" sz="1800" dirty="0">
                <a:solidFill>
                  <a:srgbClr val="005689"/>
                </a:solidFill>
                <a:latin typeface="Montserrat" pitchFamily="2" charset="77"/>
              </a:rPr>
              <a:t>Your UTC is about food security. Your action day will consist in organizing an open food buffet with local items produced by communities.</a:t>
            </a:r>
          </a:p>
          <a:p>
            <a:pPr lvl="1">
              <a:buFont typeface="Arial" panose="020B0604020202020204" pitchFamily="34" charset="0"/>
              <a:buChar char="•"/>
            </a:pPr>
            <a:r>
              <a:rPr lang="en-KE" sz="1800" dirty="0">
                <a:solidFill>
                  <a:srgbClr val="005689"/>
                </a:solidFill>
                <a:latin typeface="Montserrat" pitchFamily="2" charset="77"/>
              </a:rPr>
              <a:t>Etc.</a:t>
            </a:r>
          </a:p>
          <a:p>
            <a:endParaRPr lang="en-KE" sz="1600" dirty="0">
              <a:solidFill>
                <a:srgbClr val="005689"/>
              </a:solidFill>
              <a:latin typeface="Montserrat" pitchFamily="2" charset="77"/>
            </a:endParaRPr>
          </a:p>
          <a:p>
            <a:endParaRPr lang="en-KE" sz="1600" dirty="0">
              <a:solidFill>
                <a:srgbClr val="005689"/>
              </a:solidFill>
              <a:latin typeface="Montserrat" pitchFamily="2" charset="77"/>
            </a:endParaRPr>
          </a:p>
        </p:txBody>
      </p:sp>
      <p:sp>
        <p:nvSpPr>
          <p:cNvPr id="10" name="Google Shape;491;p41">
            <a:extLst>
              <a:ext uri="{FF2B5EF4-FFF2-40B4-BE49-F238E27FC236}">
                <a16:creationId xmlns:a16="http://schemas.microsoft.com/office/drawing/2014/main" id="{54FEC5C2-1DA6-E0BF-FF43-52CD679574D2}"/>
              </a:ext>
            </a:extLst>
          </p:cNvPr>
          <p:cNvSpPr/>
          <p:nvPr/>
        </p:nvSpPr>
        <p:spPr>
          <a:xfrm>
            <a:off x="11183312" y="5998029"/>
            <a:ext cx="620961" cy="616407"/>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005689"/>
          </a:solidFill>
          <a:ln>
            <a:noFill/>
          </a:ln>
        </p:spPr>
        <p:txBody>
          <a:bodyPr spcFirstLastPara="1" wrap="square" lIns="121900" tIns="121900" rIns="121900" bIns="121900" anchor="ctr" anchorCtr="0">
            <a:noAutofit/>
          </a:bodyPr>
          <a:lstStyle/>
          <a:p>
            <a:endParaRPr sz="2400">
              <a:solidFill>
                <a:srgbClr val="005689"/>
              </a:solidFill>
              <a:latin typeface="Montserrat" pitchFamily="2" charset="77"/>
            </a:endParaRPr>
          </a:p>
        </p:txBody>
      </p:sp>
      <p:sp>
        <p:nvSpPr>
          <p:cNvPr id="11" name="Title 3">
            <a:extLst>
              <a:ext uri="{FF2B5EF4-FFF2-40B4-BE49-F238E27FC236}">
                <a16:creationId xmlns:a16="http://schemas.microsoft.com/office/drawing/2014/main" id="{FB9B87C4-E207-6EAF-9851-16FF3B540E79}"/>
              </a:ext>
            </a:extLst>
          </p:cNvPr>
          <p:cNvSpPr>
            <a:spLocks noGrp="1"/>
          </p:cNvSpPr>
          <p:nvPr>
            <p:ph type="title"/>
          </p:nvPr>
        </p:nvSpPr>
        <p:spPr>
          <a:xfrm>
            <a:off x="4039048" y="908017"/>
            <a:ext cx="5994429" cy="762172"/>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u="sng" dirty="0">
                <a:solidFill>
                  <a:srgbClr val="005689"/>
                </a:solidFill>
                <a:latin typeface="Fredoka One" panose="02000000000000000000" pitchFamily="2" charset="77"/>
              </a:rPr>
              <a:t>ACTION DAY(S)</a:t>
            </a:r>
            <a:endParaRPr lang="en-KE" sz="2800" u="sng" dirty="0">
              <a:solidFill>
                <a:srgbClr val="005689"/>
              </a:solidFill>
            </a:endParaRPr>
          </a:p>
        </p:txBody>
      </p:sp>
    </p:spTree>
    <p:extLst>
      <p:ext uri="{BB962C8B-B14F-4D97-AF65-F5344CB8AC3E}">
        <p14:creationId xmlns:p14="http://schemas.microsoft.com/office/powerpoint/2010/main" val="369147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367B-D314-766B-00BA-B197894A8191}"/>
            </a:ext>
          </a:extLst>
        </p:cNvPr>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78EC1B9E-4D29-1C4E-90FC-94720456BB14}"/>
              </a:ext>
            </a:extLst>
          </p:cNvPr>
          <p:cNvPicPr>
            <a:picLocks noChangeAspect="1"/>
          </p:cNvPicPr>
          <p:nvPr/>
        </p:nvPicPr>
        <p:blipFill>
          <a:blip r:embed="rId2"/>
          <a:stretch>
            <a:fillRect/>
          </a:stretch>
        </p:blipFill>
        <p:spPr>
          <a:xfrm>
            <a:off x="765941" y="731147"/>
            <a:ext cx="2246972" cy="1115912"/>
          </a:xfrm>
          <a:prstGeom prst="rect">
            <a:avLst/>
          </a:prstGeom>
        </p:spPr>
      </p:pic>
      <p:sp>
        <p:nvSpPr>
          <p:cNvPr id="3" name="Content Placeholder 2">
            <a:extLst>
              <a:ext uri="{FF2B5EF4-FFF2-40B4-BE49-F238E27FC236}">
                <a16:creationId xmlns:a16="http://schemas.microsoft.com/office/drawing/2014/main" id="{5836688B-4AE3-1A90-7BAF-5F059CF374F1}"/>
              </a:ext>
            </a:extLst>
          </p:cNvPr>
          <p:cNvSpPr txBox="1">
            <a:spLocks/>
          </p:cNvSpPr>
          <p:nvPr/>
        </p:nvSpPr>
        <p:spPr>
          <a:xfrm>
            <a:off x="1140646" y="4009078"/>
            <a:ext cx="10296647" cy="2280285"/>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745048" lvl="1" indent="0">
              <a:buNone/>
            </a:pPr>
            <a:r>
              <a:rPr lang="en-US" sz="1800" dirty="0">
                <a:solidFill>
                  <a:srgbClr val="005689"/>
                </a:solidFill>
                <a:latin typeface="Montserrat" pitchFamily="2" charset="77"/>
              </a:rPr>
              <a:t>Include a few movies and documentaries in the UTC related to:</a:t>
            </a:r>
          </a:p>
          <a:p>
            <a:pPr lvl="1">
              <a:buFont typeface="Arial" panose="020B0604020202020204" pitchFamily="34" charset="0"/>
              <a:buChar char="•"/>
            </a:pPr>
            <a:r>
              <a:rPr lang="en-US" sz="1800" dirty="0">
                <a:solidFill>
                  <a:srgbClr val="005689"/>
                </a:solidFill>
                <a:latin typeface="Montserrat" pitchFamily="2" charset="77"/>
              </a:rPr>
              <a:t>The topic of your UTC</a:t>
            </a:r>
          </a:p>
          <a:p>
            <a:pPr lvl="1">
              <a:buFont typeface="Arial" panose="020B0604020202020204" pitchFamily="34" charset="0"/>
              <a:buChar char="•"/>
            </a:pPr>
            <a:r>
              <a:rPr lang="en-US" sz="1800" dirty="0">
                <a:solidFill>
                  <a:srgbClr val="005689"/>
                </a:solidFill>
                <a:latin typeface="Montserrat" pitchFamily="2" charset="77"/>
              </a:rPr>
              <a:t>Specific projets, initiatives and good practices</a:t>
            </a:r>
          </a:p>
          <a:p>
            <a:pPr lvl="1">
              <a:buFont typeface="Arial" panose="020B0604020202020204" pitchFamily="34" charset="0"/>
              <a:buChar char="•"/>
            </a:pPr>
            <a:r>
              <a:rPr lang="en-US" sz="1800" dirty="0">
                <a:solidFill>
                  <a:srgbClr val="005689"/>
                </a:solidFill>
                <a:latin typeface="Montserrat" pitchFamily="2" charset="77"/>
              </a:rPr>
              <a:t>Follow screening by short debates to engage participants</a:t>
            </a:r>
          </a:p>
          <a:p>
            <a:pPr lvl="1"/>
            <a:endParaRPr lang="en-US" sz="1800" dirty="0">
              <a:solidFill>
                <a:srgbClr val="005689"/>
              </a:solidFill>
              <a:latin typeface="Montserrat" pitchFamily="2" charset="77"/>
            </a:endParaRPr>
          </a:p>
          <a:p>
            <a:pPr lvl="1"/>
            <a:endParaRPr lang="en-KE" sz="1800" dirty="0">
              <a:solidFill>
                <a:srgbClr val="005689"/>
              </a:solidFill>
              <a:latin typeface="Montserrat" pitchFamily="2" charset="77"/>
            </a:endParaRPr>
          </a:p>
          <a:p>
            <a:endParaRPr lang="en-KE" sz="1800" dirty="0">
              <a:solidFill>
                <a:srgbClr val="005689"/>
              </a:solidFill>
              <a:latin typeface="Montserrat" pitchFamily="2" charset="77"/>
            </a:endParaRPr>
          </a:p>
          <a:p>
            <a:endParaRPr lang="en-KE" sz="1800" dirty="0">
              <a:solidFill>
                <a:srgbClr val="005689"/>
              </a:solidFill>
              <a:latin typeface="Montserrat" pitchFamily="2" charset="77"/>
            </a:endParaRPr>
          </a:p>
        </p:txBody>
      </p:sp>
      <p:pic>
        <p:nvPicPr>
          <p:cNvPr id="7" name="Picture 6">
            <a:extLst>
              <a:ext uri="{FF2B5EF4-FFF2-40B4-BE49-F238E27FC236}">
                <a16:creationId xmlns:a16="http://schemas.microsoft.com/office/drawing/2014/main" id="{9DD0F342-A6D5-B32F-FE47-4C8C03B54AD9}"/>
              </a:ext>
            </a:extLst>
          </p:cNvPr>
          <p:cNvPicPr>
            <a:picLocks noChangeAspect="1"/>
          </p:cNvPicPr>
          <p:nvPr/>
        </p:nvPicPr>
        <p:blipFill rotWithShape="1">
          <a:blip r:embed="rId3"/>
          <a:srcRect l="35677" t="32196" r="35134" b="30339"/>
          <a:stretch/>
        </p:blipFill>
        <p:spPr>
          <a:xfrm>
            <a:off x="10742967" y="5566177"/>
            <a:ext cx="1047251" cy="894509"/>
          </a:xfrm>
          <a:prstGeom prst="rect">
            <a:avLst/>
          </a:prstGeom>
          <a:solidFill>
            <a:srgbClr val="005689"/>
          </a:solidFill>
        </p:spPr>
      </p:pic>
      <p:sp>
        <p:nvSpPr>
          <p:cNvPr id="8" name="Google Shape;276;p26">
            <a:extLst>
              <a:ext uri="{FF2B5EF4-FFF2-40B4-BE49-F238E27FC236}">
                <a16:creationId xmlns:a16="http://schemas.microsoft.com/office/drawing/2014/main" id="{92F6593E-AAC7-1692-4680-802AE96C5AD0}"/>
              </a:ext>
            </a:extLst>
          </p:cNvPr>
          <p:cNvSpPr txBox="1">
            <a:spLocks/>
          </p:cNvSpPr>
          <p:nvPr/>
        </p:nvSpPr>
        <p:spPr>
          <a:xfrm>
            <a:off x="1375310" y="2875758"/>
            <a:ext cx="9367657" cy="5284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2800" dirty="0">
                <a:solidFill>
                  <a:srgbClr val="005689"/>
                </a:solidFill>
                <a:latin typeface="Fredoka One" panose="02000000000000000000" pitchFamily="2" charset="77"/>
              </a:rPr>
              <a:t>Think of an event for all participants to engage the general public to advocate on a particular issue and take action.</a:t>
            </a:r>
            <a:endParaRPr lang="fr-FR" sz="2800" dirty="0">
              <a:solidFill>
                <a:srgbClr val="005689"/>
              </a:solidFill>
              <a:latin typeface="Fredoka One" panose="02000000000000000000" pitchFamily="2" charset="77"/>
            </a:endParaRPr>
          </a:p>
          <a:p>
            <a:pPr algn="l"/>
            <a:endParaRPr lang="fr-FR" sz="2800" dirty="0">
              <a:solidFill>
                <a:srgbClr val="005689"/>
              </a:solidFill>
              <a:latin typeface="Fredoka One" panose="02000000000000000000" pitchFamily="2" charset="77"/>
            </a:endParaRPr>
          </a:p>
        </p:txBody>
      </p:sp>
      <p:sp>
        <p:nvSpPr>
          <p:cNvPr id="9" name="Title 3">
            <a:extLst>
              <a:ext uri="{FF2B5EF4-FFF2-40B4-BE49-F238E27FC236}">
                <a16:creationId xmlns:a16="http://schemas.microsoft.com/office/drawing/2014/main" id="{CD55DB81-354C-22FB-0820-B6B2BC441C15}"/>
              </a:ext>
            </a:extLst>
          </p:cNvPr>
          <p:cNvSpPr>
            <a:spLocks noGrp="1"/>
          </p:cNvSpPr>
          <p:nvPr>
            <p:ph type="title"/>
          </p:nvPr>
        </p:nvSpPr>
        <p:spPr>
          <a:xfrm>
            <a:off x="3977135" y="972802"/>
            <a:ext cx="5994429" cy="762172"/>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u="sng" dirty="0">
                <a:solidFill>
                  <a:srgbClr val="005689"/>
                </a:solidFill>
                <a:latin typeface="Fredoka One" panose="02000000000000000000" pitchFamily="2" charset="77"/>
              </a:rPr>
              <a:t>URBAN CINEMA</a:t>
            </a:r>
            <a:endParaRPr lang="en-KE" sz="2800" u="sng" dirty="0">
              <a:solidFill>
                <a:srgbClr val="005689"/>
              </a:solidFill>
            </a:endParaRPr>
          </a:p>
        </p:txBody>
      </p:sp>
      <p:pic>
        <p:nvPicPr>
          <p:cNvPr id="10" name="Picture 9" descr="A picture containing text&#10;&#10;Description automatically generated">
            <a:extLst>
              <a:ext uri="{FF2B5EF4-FFF2-40B4-BE49-F238E27FC236}">
                <a16:creationId xmlns:a16="http://schemas.microsoft.com/office/drawing/2014/main" id="{A5E0D94F-D1AC-8F97-F55E-B78560B8154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99496" y="684071"/>
            <a:ext cx="1367631" cy="735102"/>
          </a:xfrm>
          <a:prstGeom prst="rect">
            <a:avLst/>
          </a:prstGeom>
        </p:spPr>
      </p:pic>
      <p:pic>
        <p:nvPicPr>
          <p:cNvPr id="11" name="Picture 10" descr="Logo&#10;&#10;Description automatically generated">
            <a:extLst>
              <a:ext uri="{FF2B5EF4-FFF2-40B4-BE49-F238E27FC236}">
                <a16:creationId xmlns:a16="http://schemas.microsoft.com/office/drawing/2014/main" id="{60798315-0A7A-866E-7B30-5BC78CC6391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Tree>
    <p:extLst>
      <p:ext uri="{BB962C8B-B14F-4D97-AF65-F5344CB8AC3E}">
        <p14:creationId xmlns:p14="http://schemas.microsoft.com/office/powerpoint/2010/main" val="386828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774F5-B290-5F17-5B8F-4332C53D2C01}"/>
            </a:ext>
          </a:extLst>
        </p:cNvPr>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D28FABBC-17F9-95D1-5DFB-FE65063044E0}"/>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1C6D03C-92B0-BA7A-624A-2EA921A8BFD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524E106A-3B56-F271-31E0-BB9B93036B8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3" name="Content Placeholder 2">
            <a:extLst>
              <a:ext uri="{FF2B5EF4-FFF2-40B4-BE49-F238E27FC236}">
                <a16:creationId xmlns:a16="http://schemas.microsoft.com/office/drawing/2014/main" id="{B698B390-565F-EA5A-A700-F54B4C11C5B4}"/>
              </a:ext>
            </a:extLst>
          </p:cNvPr>
          <p:cNvSpPr txBox="1">
            <a:spLocks/>
          </p:cNvSpPr>
          <p:nvPr/>
        </p:nvSpPr>
        <p:spPr>
          <a:xfrm>
            <a:off x="731904" y="3819688"/>
            <a:ext cx="10296647" cy="3235618"/>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745048" lvl="1" indent="0">
              <a:buNone/>
            </a:pPr>
            <a:r>
              <a:rPr lang="en-US" dirty="0">
                <a:solidFill>
                  <a:srgbClr val="005689"/>
                </a:solidFill>
                <a:latin typeface="Montserrat" pitchFamily="2" charset="77"/>
              </a:rPr>
              <a:t>Invite journalists to your UTC to brief them on:</a:t>
            </a:r>
          </a:p>
          <a:p>
            <a:pPr lvl="1">
              <a:buFont typeface="Arial" panose="020B0604020202020204" pitchFamily="34" charset="0"/>
              <a:buChar char="•"/>
            </a:pPr>
            <a:r>
              <a:rPr lang="en-US" dirty="0">
                <a:solidFill>
                  <a:srgbClr val="005689"/>
                </a:solidFill>
                <a:latin typeface="Montserrat" pitchFamily="2" charset="77"/>
              </a:rPr>
              <a:t>The topic of your UTC: have invited experts and speakers explain to them the importance of the topic</a:t>
            </a:r>
          </a:p>
          <a:p>
            <a:pPr lvl="1">
              <a:buFont typeface="Arial" panose="020B0604020202020204" pitchFamily="34" charset="0"/>
              <a:buChar char="•"/>
            </a:pPr>
            <a:r>
              <a:rPr lang="en-US" dirty="0">
                <a:solidFill>
                  <a:srgbClr val="005689"/>
                </a:solidFill>
                <a:latin typeface="Montserrat" pitchFamily="2" charset="77"/>
              </a:rPr>
              <a:t>Specific projets, initiatives and good practices that they could promote </a:t>
            </a:r>
          </a:p>
          <a:p>
            <a:pPr lvl="1">
              <a:buFont typeface="Arial" panose="020B0604020202020204" pitchFamily="34" charset="0"/>
              <a:buChar char="•"/>
            </a:pPr>
            <a:r>
              <a:rPr lang="en-US" dirty="0">
                <a:solidFill>
                  <a:srgbClr val="005689"/>
                </a:solidFill>
                <a:latin typeface="Montserrat" pitchFamily="2" charset="77"/>
              </a:rPr>
              <a:t>Suggest to follow-up with them by sending more information on the topic and specific people to interview.</a:t>
            </a:r>
          </a:p>
          <a:p>
            <a:pPr lvl="1"/>
            <a:endParaRPr lang="en-US" dirty="0">
              <a:solidFill>
                <a:srgbClr val="005689"/>
              </a:solidFill>
              <a:latin typeface="Montserrat" pitchFamily="2" charset="77"/>
            </a:endParaRPr>
          </a:p>
          <a:p>
            <a:pPr lvl="1"/>
            <a:endParaRPr lang="en-US" dirty="0">
              <a:solidFill>
                <a:srgbClr val="005689"/>
              </a:solidFill>
              <a:latin typeface="Montserrat" pitchFamily="2" charset="77"/>
            </a:endParaRPr>
          </a:p>
          <a:p>
            <a:pPr lvl="1"/>
            <a:endParaRPr lang="en-KE" dirty="0">
              <a:solidFill>
                <a:srgbClr val="005689"/>
              </a:solidFill>
              <a:latin typeface="Montserrat" pitchFamily="2" charset="77"/>
            </a:endParaRPr>
          </a:p>
          <a:p>
            <a:endParaRPr lang="en-KE" dirty="0">
              <a:solidFill>
                <a:srgbClr val="005689"/>
              </a:solidFill>
              <a:latin typeface="Montserrat" pitchFamily="2" charset="77"/>
            </a:endParaRPr>
          </a:p>
          <a:p>
            <a:endParaRPr lang="en-KE" dirty="0">
              <a:solidFill>
                <a:srgbClr val="005689"/>
              </a:solidFill>
              <a:latin typeface="Montserrat" pitchFamily="2" charset="77"/>
            </a:endParaRPr>
          </a:p>
        </p:txBody>
      </p:sp>
      <p:sp>
        <p:nvSpPr>
          <p:cNvPr id="8" name="Title 3">
            <a:extLst>
              <a:ext uri="{FF2B5EF4-FFF2-40B4-BE49-F238E27FC236}">
                <a16:creationId xmlns:a16="http://schemas.microsoft.com/office/drawing/2014/main" id="{F6A2BF12-DA83-DB39-1B8D-3A8587951A74}"/>
              </a:ext>
            </a:extLst>
          </p:cNvPr>
          <p:cNvSpPr>
            <a:spLocks noGrp="1"/>
          </p:cNvSpPr>
          <p:nvPr>
            <p:ph type="title"/>
          </p:nvPr>
        </p:nvSpPr>
        <p:spPr>
          <a:xfrm>
            <a:off x="4039048" y="908017"/>
            <a:ext cx="5994429" cy="762172"/>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u="sng" dirty="0">
                <a:solidFill>
                  <a:srgbClr val="005689"/>
                </a:solidFill>
                <a:latin typeface="Fredoka One" panose="02000000000000000000" pitchFamily="2" charset="77"/>
              </a:rPr>
              <a:t>URBANJOURNALISM </a:t>
            </a:r>
            <a:br>
              <a:rPr lang="en-KE" sz="2800" u="sng" dirty="0">
                <a:solidFill>
                  <a:srgbClr val="005689"/>
                </a:solidFill>
                <a:latin typeface="Fredoka One" panose="02000000000000000000" pitchFamily="2" charset="77"/>
              </a:rPr>
            </a:br>
            <a:r>
              <a:rPr lang="en-KE" sz="2800" u="sng" dirty="0">
                <a:solidFill>
                  <a:srgbClr val="005689"/>
                </a:solidFill>
                <a:latin typeface="Fredoka One" panose="02000000000000000000" pitchFamily="2" charset="77"/>
              </a:rPr>
              <a:t>ACADEMY WORKSHOP</a:t>
            </a:r>
            <a:endParaRPr lang="en-KE" sz="2800" u="sng" dirty="0">
              <a:solidFill>
                <a:srgbClr val="005689"/>
              </a:solidFill>
            </a:endParaRPr>
          </a:p>
        </p:txBody>
      </p:sp>
      <p:sp>
        <p:nvSpPr>
          <p:cNvPr id="9" name="Google Shape;276;p26">
            <a:extLst>
              <a:ext uri="{FF2B5EF4-FFF2-40B4-BE49-F238E27FC236}">
                <a16:creationId xmlns:a16="http://schemas.microsoft.com/office/drawing/2014/main" id="{DE927662-BAD3-E051-94D8-F544AD98F8F7}"/>
              </a:ext>
            </a:extLst>
          </p:cNvPr>
          <p:cNvSpPr txBox="1">
            <a:spLocks/>
          </p:cNvSpPr>
          <p:nvPr/>
        </p:nvSpPr>
        <p:spPr>
          <a:xfrm>
            <a:off x="1047391" y="2792395"/>
            <a:ext cx="10882671" cy="5284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2800" dirty="0">
                <a:solidFill>
                  <a:srgbClr val="005689"/>
                </a:solidFill>
                <a:latin typeface="Fredoka One" panose="02000000000000000000" pitchFamily="2" charset="77"/>
              </a:rPr>
              <a:t>Think of an event for all participants to engage the general public to advocate on a particular issue and take action.</a:t>
            </a:r>
            <a:endParaRPr lang="fr-FR" sz="2800" dirty="0">
              <a:solidFill>
                <a:srgbClr val="005689"/>
              </a:solidFill>
              <a:latin typeface="Fredoka One" panose="02000000000000000000" pitchFamily="2" charset="77"/>
            </a:endParaRPr>
          </a:p>
          <a:p>
            <a:pPr algn="l"/>
            <a:endParaRPr lang="fr-FR" sz="2800" dirty="0">
              <a:solidFill>
                <a:srgbClr val="005689"/>
              </a:solidFill>
              <a:latin typeface="Fredoka One" panose="02000000000000000000" pitchFamily="2" charset="77"/>
            </a:endParaRPr>
          </a:p>
        </p:txBody>
      </p:sp>
      <p:sp>
        <p:nvSpPr>
          <p:cNvPr id="10" name="Google Shape;463;p41">
            <a:extLst>
              <a:ext uri="{FF2B5EF4-FFF2-40B4-BE49-F238E27FC236}">
                <a16:creationId xmlns:a16="http://schemas.microsoft.com/office/drawing/2014/main" id="{909E98C9-8235-E693-1AB7-37E9231D8A8B}"/>
              </a:ext>
            </a:extLst>
          </p:cNvPr>
          <p:cNvSpPr/>
          <p:nvPr/>
        </p:nvSpPr>
        <p:spPr>
          <a:xfrm>
            <a:off x="11028551" y="5936985"/>
            <a:ext cx="585673" cy="655072"/>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005689"/>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38132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6E537-67CC-EE9B-E08E-9C4E7E77154F}"/>
            </a:ext>
          </a:extLst>
        </p:cNvPr>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32761C49-0016-11D0-0763-1B61DE23F511}"/>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C476806E-ABAD-52AC-A835-F0B575DBEDB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CDE44738-5042-97D8-9A04-FD2D46A8F09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2" name="Google Shape;253;p23">
            <a:extLst>
              <a:ext uri="{FF2B5EF4-FFF2-40B4-BE49-F238E27FC236}">
                <a16:creationId xmlns:a16="http://schemas.microsoft.com/office/drawing/2014/main" id="{4CD23D99-210A-8020-6AD2-3AA2B223B2EA}"/>
              </a:ext>
            </a:extLst>
          </p:cNvPr>
          <p:cNvSpPr txBox="1">
            <a:spLocks noGrp="1"/>
          </p:cNvSpPr>
          <p:nvPr>
            <p:ph type="title"/>
          </p:nvPr>
        </p:nvSpPr>
        <p:spPr>
          <a:xfrm>
            <a:off x="4122470" y="1408732"/>
            <a:ext cx="5523655" cy="528400"/>
          </a:xfrm>
          <a:prstGeom prst="rect">
            <a:avLst/>
          </a:prstGeom>
        </p:spPr>
        <p:txBody>
          <a:bodyPr spcFirstLastPara="1" vert="horz" wrap="square" lIns="0" tIns="0" rIns="0" bIns="0" rtlCol="0" anchor="ctr" anchorCtr="0">
            <a:noAutofit/>
          </a:bodyPr>
          <a:lstStyle/>
          <a:p>
            <a:pPr lvl="0" algn="l"/>
            <a:r>
              <a:rPr lang="en-KE" sz="3200" dirty="0">
                <a:solidFill>
                  <a:srgbClr val="005689"/>
                </a:solidFill>
                <a:latin typeface="Fredoka One" panose="02000000000000000000" pitchFamily="2" charset="77"/>
              </a:rPr>
              <a:t>What should you deliver during your UTC?</a:t>
            </a:r>
            <a:endParaRPr sz="1800" dirty="0">
              <a:solidFill>
                <a:srgbClr val="005689"/>
              </a:solidFill>
              <a:latin typeface="Fredoka One" panose="02000000000000000000" pitchFamily="2" charset="77"/>
            </a:endParaRPr>
          </a:p>
        </p:txBody>
      </p:sp>
      <p:sp>
        <p:nvSpPr>
          <p:cNvPr id="3" name="Google Shape;254;p23">
            <a:extLst>
              <a:ext uri="{FF2B5EF4-FFF2-40B4-BE49-F238E27FC236}">
                <a16:creationId xmlns:a16="http://schemas.microsoft.com/office/drawing/2014/main" id="{DAC8BB97-D73D-6FF2-829C-4BD7F6441F79}"/>
              </a:ext>
            </a:extLst>
          </p:cNvPr>
          <p:cNvSpPr txBox="1">
            <a:spLocks/>
          </p:cNvSpPr>
          <p:nvPr/>
        </p:nvSpPr>
        <p:spPr>
          <a:xfrm>
            <a:off x="477758" y="2542014"/>
            <a:ext cx="2246972" cy="3052339"/>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005689"/>
                </a:solidFill>
                <a:latin typeface="Montserrat" pitchFamily="2" charset="77"/>
              </a:rPr>
              <a:t>1. PRIORITY ACTIONS</a:t>
            </a:r>
          </a:p>
          <a:p>
            <a:pPr marL="0" indent="0">
              <a:buFont typeface="Arial" panose="020B0604020202020204" pitchFamily="34" charset="0"/>
              <a:buNone/>
            </a:pPr>
            <a:r>
              <a:rPr lang="en-US" sz="1400" dirty="0">
                <a:solidFill>
                  <a:srgbClr val="005689"/>
                </a:solidFill>
                <a:latin typeface="Montserrat" pitchFamily="2" charset="77"/>
              </a:rPr>
              <a:t>A set of clear priority actions to address issues of the </a:t>
            </a:r>
            <a:r>
              <a:rPr lang="en-US" sz="1400" u="sng" dirty="0">
                <a:solidFill>
                  <a:srgbClr val="005689"/>
                </a:solidFill>
                <a:latin typeface="Montserrat" pitchFamily="2" charset="77"/>
              </a:rPr>
              <a:t>New Urban Agenda </a:t>
            </a:r>
            <a:r>
              <a:rPr lang="en-US" sz="1400" dirty="0">
                <a:solidFill>
                  <a:srgbClr val="005689"/>
                </a:solidFill>
                <a:latin typeface="Montserrat" pitchFamily="2" charset="77"/>
              </a:rPr>
              <a:t>and the </a:t>
            </a:r>
            <a:r>
              <a:rPr lang="en-US" sz="1400" u="sng" dirty="0">
                <a:solidFill>
                  <a:srgbClr val="005689"/>
                </a:solidFill>
                <a:latin typeface="Montserrat" pitchFamily="2" charset="77"/>
              </a:rPr>
              <a:t>Sustainable Development Goals </a:t>
            </a:r>
            <a:r>
              <a:rPr lang="en-US" sz="1400" dirty="0">
                <a:solidFill>
                  <a:srgbClr val="005689"/>
                </a:solidFill>
                <a:latin typeface="Montserrat" pitchFamily="2" charset="77"/>
              </a:rPr>
              <a:t>based on defined solutions, models, frameworks and/or process to achieve those. </a:t>
            </a:r>
            <a:endParaRPr lang="en-KE" sz="1400" dirty="0">
              <a:solidFill>
                <a:srgbClr val="005689"/>
              </a:solidFill>
              <a:latin typeface="Montserrat" pitchFamily="2" charset="77"/>
            </a:endParaRPr>
          </a:p>
        </p:txBody>
      </p:sp>
      <p:sp>
        <p:nvSpPr>
          <p:cNvPr id="7" name="Google Shape;255;p23">
            <a:extLst>
              <a:ext uri="{FF2B5EF4-FFF2-40B4-BE49-F238E27FC236}">
                <a16:creationId xmlns:a16="http://schemas.microsoft.com/office/drawing/2014/main" id="{D40EC20C-8773-A0E8-1ED9-C40565A2F1D1}"/>
              </a:ext>
            </a:extLst>
          </p:cNvPr>
          <p:cNvSpPr txBox="1">
            <a:spLocks/>
          </p:cNvSpPr>
          <p:nvPr/>
        </p:nvSpPr>
        <p:spPr>
          <a:xfrm>
            <a:off x="3180090" y="5069053"/>
            <a:ext cx="2669200" cy="1512606"/>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005689"/>
                </a:solidFill>
                <a:latin typeface="Montserrat" pitchFamily="2" charset="77"/>
              </a:rPr>
              <a:t>2. COMMITMENTS</a:t>
            </a:r>
          </a:p>
          <a:p>
            <a:pPr marL="0" indent="0">
              <a:buFont typeface="Arial" panose="020B0604020202020204" pitchFamily="34" charset="0"/>
              <a:buNone/>
            </a:pPr>
            <a:r>
              <a:rPr lang="en-US" sz="1400" dirty="0">
                <a:solidFill>
                  <a:srgbClr val="005689"/>
                </a:solidFill>
                <a:latin typeface="Montserrat" pitchFamily="2" charset="77"/>
              </a:rPr>
              <a:t>A set of clearly defined commitments by stakeholders involved in the proposed priority actions (individual </a:t>
            </a:r>
            <a:r>
              <a:rPr lang="en-US" sz="1400" u="sng" dirty="0">
                <a:solidFill>
                  <a:srgbClr val="005689"/>
                </a:solidFill>
                <a:latin typeface="Montserrat" pitchFamily="2" charset="77"/>
              </a:rPr>
              <a:t>and</a:t>
            </a:r>
            <a:r>
              <a:rPr lang="en-US" sz="1400" dirty="0">
                <a:solidFill>
                  <a:srgbClr val="005689"/>
                </a:solidFill>
                <a:latin typeface="Montserrat" pitchFamily="2" charset="77"/>
              </a:rPr>
              <a:t> joined commitments).</a:t>
            </a:r>
          </a:p>
          <a:p>
            <a:pPr marL="0" indent="0">
              <a:spcBef>
                <a:spcPts val="1333"/>
              </a:spcBef>
              <a:spcAft>
                <a:spcPts val="1333"/>
              </a:spcAft>
              <a:buFont typeface="Arial" panose="020B0604020202020204" pitchFamily="34" charset="0"/>
              <a:buNone/>
            </a:pPr>
            <a:endParaRPr lang="en-US" sz="1400" dirty="0">
              <a:solidFill>
                <a:srgbClr val="005689"/>
              </a:solidFill>
              <a:latin typeface="Montserrat" pitchFamily="2" charset="77"/>
            </a:endParaRPr>
          </a:p>
        </p:txBody>
      </p:sp>
      <p:sp>
        <p:nvSpPr>
          <p:cNvPr id="8" name="Google Shape;256;p23">
            <a:extLst>
              <a:ext uri="{FF2B5EF4-FFF2-40B4-BE49-F238E27FC236}">
                <a16:creationId xmlns:a16="http://schemas.microsoft.com/office/drawing/2014/main" id="{13552E6C-5CCA-4418-F261-10DCE8CE9A83}"/>
              </a:ext>
            </a:extLst>
          </p:cNvPr>
          <p:cNvSpPr txBox="1">
            <a:spLocks/>
          </p:cNvSpPr>
          <p:nvPr/>
        </p:nvSpPr>
        <p:spPr>
          <a:xfrm>
            <a:off x="4169695" y="2577873"/>
            <a:ext cx="2356001" cy="1702253"/>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rgbClr val="005689"/>
                </a:solidFill>
                <a:latin typeface="Montserrat" pitchFamily="2" charset="77"/>
              </a:rPr>
              <a:t>3. ROLES AND RESPONSIBILITIES </a:t>
            </a:r>
          </a:p>
          <a:p>
            <a:pPr marL="0" indent="0">
              <a:buFont typeface="Arial" panose="020B0604020202020204" pitchFamily="34" charset="0"/>
              <a:buNone/>
            </a:pPr>
            <a:r>
              <a:rPr lang="en-US" sz="1400" dirty="0">
                <a:solidFill>
                  <a:srgbClr val="005689"/>
                </a:solidFill>
                <a:latin typeface="Montserrat" pitchFamily="2" charset="77"/>
              </a:rPr>
              <a:t>Detailed roles of all stakeholders involved in the action  plan(s) with responsibilities aligned to the same actions.</a:t>
            </a:r>
          </a:p>
          <a:p>
            <a:pPr marL="0" indent="0">
              <a:spcBef>
                <a:spcPts val="1333"/>
              </a:spcBef>
              <a:spcAft>
                <a:spcPts val="1333"/>
              </a:spcAft>
              <a:buFont typeface="Arial" panose="020B0604020202020204" pitchFamily="34" charset="0"/>
              <a:buNone/>
            </a:pPr>
            <a:endParaRPr lang="en-US" sz="1400" dirty="0">
              <a:solidFill>
                <a:srgbClr val="005689"/>
              </a:solidFill>
              <a:latin typeface="Montserrat" pitchFamily="2" charset="77"/>
            </a:endParaRPr>
          </a:p>
        </p:txBody>
      </p:sp>
      <p:sp>
        <p:nvSpPr>
          <p:cNvPr id="9" name="Google Shape;518;p41">
            <a:extLst>
              <a:ext uri="{FF2B5EF4-FFF2-40B4-BE49-F238E27FC236}">
                <a16:creationId xmlns:a16="http://schemas.microsoft.com/office/drawing/2014/main" id="{A6D72340-4673-A7DA-8F0E-1E82A0676718}"/>
              </a:ext>
            </a:extLst>
          </p:cNvPr>
          <p:cNvSpPr/>
          <p:nvPr/>
        </p:nvSpPr>
        <p:spPr>
          <a:xfrm>
            <a:off x="10910850" y="5555705"/>
            <a:ext cx="911135" cy="951704"/>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5689"/>
          </a:solidFill>
          <a:ln>
            <a:noFill/>
          </a:ln>
          <a:effectLst>
            <a:outerShdw blurRad="50800" dist="50800" dir="5400000" algn="ctr" rotWithShape="0">
              <a:srgbClr val="000000">
                <a:alpha val="84000"/>
              </a:srgbClr>
            </a:outerShdw>
          </a:effectLst>
        </p:spPr>
        <p:txBody>
          <a:bodyPr spcFirstLastPara="1" wrap="square" lIns="121900" tIns="121900" rIns="121900" bIns="121900" anchor="ctr" anchorCtr="0">
            <a:noAutofit/>
          </a:bodyPr>
          <a:lstStyle/>
          <a:p>
            <a:endParaRPr sz="2400"/>
          </a:p>
        </p:txBody>
      </p:sp>
      <p:sp>
        <p:nvSpPr>
          <p:cNvPr id="10" name="Title 3">
            <a:extLst>
              <a:ext uri="{FF2B5EF4-FFF2-40B4-BE49-F238E27FC236}">
                <a16:creationId xmlns:a16="http://schemas.microsoft.com/office/drawing/2014/main" id="{50992963-403B-3B61-368E-0B3FB2C2B5DD}"/>
              </a:ext>
            </a:extLst>
          </p:cNvPr>
          <p:cNvSpPr txBox="1">
            <a:spLocks/>
          </p:cNvSpPr>
          <p:nvPr/>
        </p:nvSpPr>
        <p:spPr>
          <a:xfrm>
            <a:off x="4039048" y="837631"/>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endParaRPr lang="en-KE" sz="2800" u="sng" dirty="0">
              <a:solidFill>
                <a:srgbClr val="005689"/>
              </a:solidFill>
            </a:endParaRPr>
          </a:p>
        </p:txBody>
      </p:sp>
      <p:sp>
        <p:nvSpPr>
          <p:cNvPr id="11" name="Google Shape;254;p23">
            <a:extLst>
              <a:ext uri="{FF2B5EF4-FFF2-40B4-BE49-F238E27FC236}">
                <a16:creationId xmlns:a16="http://schemas.microsoft.com/office/drawing/2014/main" id="{EB76F5F9-11CB-F1F3-FDE5-F9853BAAA2CD}"/>
              </a:ext>
            </a:extLst>
          </p:cNvPr>
          <p:cNvSpPr txBox="1">
            <a:spLocks/>
          </p:cNvSpPr>
          <p:nvPr/>
        </p:nvSpPr>
        <p:spPr>
          <a:xfrm>
            <a:off x="6896472" y="4784609"/>
            <a:ext cx="2356001" cy="16194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9pPr>
          </a:lstStyle>
          <a:p>
            <a:pPr marL="0" indent="0">
              <a:buNone/>
            </a:pPr>
            <a:r>
              <a:rPr lang="en-US" sz="1400" b="1" dirty="0">
                <a:solidFill>
                  <a:srgbClr val="005689"/>
                </a:solidFill>
                <a:latin typeface="Montserrat" pitchFamily="2" charset="77"/>
              </a:rPr>
              <a:t>4. ACTION PLAN(S)</a:t>
            </a:r>
          </a:p>
          <a:p>
            <a:pPr marL="0" indent="0">
              <a:buNone/>
            </a:pPr>
            <a:r>
              <a:rPr lang="en-US" sz="1400" dirty="0">
                <a:solidFill>
                  <a:srgbClr val="005689"/>
                </a:solidFill>
                <a:latin typeface="Montserrat" pitchFamily="2" charset="77"/>
              </a:rPr>
              <a:t>One or several action plans to achieve the defined actions and commitments.</a:t>
            </a:r>
            <a:endParaRPr lang="en-KE" sz="1400" dirty="0">
              <a:solidFill>
                <a:srgbClr val="005689"/>
              </a:solidFill>
              <a:latin typeface="Montserrat" pitchFamily="2" charset="77"/>
            </a:endParaRPr>
          </a:p>
          <a:p>
            <a:pPr marL="0" indent="0">
              <a:buNone/>
            </a:pPr>
            <a:endParaRPr lang="en-KE" sz="1400" dirty="0">
              <a:solidFill>
                <a:srgbClr val="005689"/>
              </a:solidFill>
              <a:latin typeface="Montserrat" pitchFamily="2" charset="77"/>
            </a:endParaRPr>
          </a:p>
        </p:txBody>
      </p:sp>
      <p:sp>
        <p:nvSpPr>
          <p:cNvPr id="12" name="Google Shape;255;p23">
            <a:extLst>
              <a:ext uri="{FF2B5EF4-FFF2-40B4-BE49-F238E27FC236}">
                <a16:creationId xmlns:a16="http://schemas.microsoft.com/office/drawing/2014/main" id="{EC4CE585-4DC3-99E4-27C3-9310E9B36C45}"/>
              </a:ext>
            </a:extLst>
          </p:cNvPr>
          <p:cNvSpPr txBox="1">
            <a:spLocks/>
          </p:cNvSpPr>
          <p:nvPr/>
        </p:nvSpPr>
        <p:spPr>
          <a:xfrm>
            <a:off x="7436417" y="2535638"/>
            <a:ext cx="2075688" cy="18279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9pPr>
          </a:lstStyle>
          <a:p>
            <a:pPr marL="0" indent="0">
              <a:buNone/>
            </a:pPr>
            <a:r>
              <a:rPr lang="en-US" sz="1400" b="1" dirty="0">
                <a:solidFill>
                  <a:srgbClr val="005689"/>
                </a:solidFill>
                <a:latin typeface="Montserrat" pitchFamily="2" charset="77"/>
              </a:rPr>
              <a:t>5. TARGETS</a:t>
            </a:r>
          </a:p>
          <a:p>
            <a:pPr marL="0" indent="0">
              <a:buNone/>
            </a:pPr>
            <a:r>
              <a:rPr lang="en-US" sz="1400" dirty="0">
                <a:solidFill>
                  <a:srgbClr val="005689"/>
                </a:solidFill>
                <a:latin typeface="Montserrat" pitchFamily="2" charset="77"/>
              </a:rPr>
              <a:t>A list of achievable targets along a timeline and number of cities, communities and people impacted</a:t>
            </a:r>
          </a:p>
        </p:txBody>
      </p:sp>
      <p:sp>
        <p:nvSpPr>
          <p:cNvPr id="13" name="Google Shape;256;p23">
            <a:extLst>
              <a:ext uri="{FF2B5EF4-FFF2-40B4-BE49-F238E27FC236}">
                <a16:creationId xmlns:a16="http://schemas.microsoft.com/office/drawing/2014/main" id="{22B7D250-EEF1-F981-1433-2631E090A9F6}"/>
              </a:ext>
            </a:extLst>
          </p:cNvPr>
          <p:cNvSpPr txBox="1">
            <a:spLocks/>
          </p:cNvSpPr>
          <p:nvPr/>
        </p:nvSpPr>
        <p:spPr>
          <a:xfrm>
            <a:off x="10071393" y="3200684"/>
            <a:ext cx="2070017" cy="227095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9pPr>
          </a:lstStyle>
          <a:p>
            <a:pPr marL="0" indent="0">
              <a:buNone/>
            </a:pPr>
            <a:r>
              <a:rPr lang="en-US" sz="1400" b="1" dirty="0">
                <a:solidFill>
                  <a:srgbClr val="005689"/>
                </a:solidFill>
                <a:latin typeface="Montserrat" pitchFamily="2" charset="77"/>
              </a:rPr>
              <a:t>6. ROAD MAP</a:t>
            </a:r>
          </a:p>
          <a:p>
            <a:pPr marL="0" indent="0">
              <a:buNone/>
            </a:pPr>
            <a:r>
              <a:rPr lang="en-US" sz="1400" dirty="0">
                <a:solidFill>
                  <a:srgbClr val="005689"/>
                </a:solidFill>
                <a:latin typeface="Montserrat" pitchFamily="2" charset="77"/>
              </a:rPr>
              <a:t>A road map showing the key milestones, quick wins and longer-term landmarks to reach achievable goals.</a:t>
            </a:r>
          </a:p>
          <a:p>
            <a:pPr marL="0" indent="0">
              <a:spcBef>
                <a:spcPts val="1333"/>
              </a:spcBef>
              <a:spcAft>
                <a:spcPts val="1333"/>
              </a:spcAft>
              <a:buNone/>
            </a:pPr>
            <a:endParaRPr lang="en-US" sz="1400" dirty="0">
              <a:solidFill>
                <a:srgbClr val="005689"/>
              </a:solidFill>
              <a:latin typeface="Montserrat" pitchFamily="2" charset="77"/>
            </a:endParaRPr>
          </a:p>
        </p:txBody>
      </p:sp>
      <p:sp>
        <p:nvSpPr>
          <p:cNvPr id="14" name="Title 1">
            <a:extLst>
              <a:ext uri="{FF2B5EF4-FFF2-40B4-BE49-F238E27FC236}">
                <a16:creationId xmlns:a16="http://schemas.microsoft.com/office/drawing/2014/main" id="{E3EC4FC1-87A8-FFB9-9721-5FE8AB0C8C71}"/>
              </a:ext>
            </a:extLst>
          </p:cNvPr>
          <p:cNvSpPr txBox="1">
            <a:spLocks/>
          </p:cNvSpPr>
          <p:nvPr/>
        </p:nvSpPr>
        <p:spPr>
          <a:xfrm>
            <a:off x="5924379" y="6338889"/>
            <a:ext cx="5148651"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9pPr>
          </a:lstStyle>
          <a:p>
            <a:r>
              <a:rPr lang="en-KE" sz="1800" b="0" dirty="0">
                <a:solidFill>
                  <a:srgbClr val="005689"/>
                </a:solidFill>
                <a:latin typeface="Fredoka One" panose="02000000000000000000" pitchFamily="2" charset="77"/>
              </a:rPr>
              <a:t>Those should be agreed upon by all!</a:t>
            </a:r>
          </a:p>
        </p:txBody>
      </p:sp>
      <p:cxnSp>
        <p:nvCxnSpPr>
          <p:cNvPr id="16" name="Curved Connector 15">
            <a:extLst>
              <a:ext uri="{FF2B5EF4-FFF2-40B4-BE49-F238E27FC236}">
                <a16:creationId xmlns:a16="http://schemas.microsoft.com/office/drawing/2014/main" id="{882B2373-3705-87C2-81EE-15132525E3A8}"/>
              </a:ext>
            </a:extLst>
          </p:cNvPr>
          <p:cNvCxnSpPr>
            <a:cxnSpLocks/>
          </p:cNvCxnSpPr>
          <p:nvPr/>
        </p:nvCxnSpPr>
        <p:spPr>
          <a:xfrm>
            <a:off x="1375857" y="5069053"/>
            <a:ext cx="1637056" cy="997715"/>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urved Connector 16">
            <a:extLst>
              <a:ext uri="{FF2B5EF4-FFF2-40B4-BE49-F238E27FC236}">
                <a16:creationId xmlns:a16="http://schemas.microsoft.com/office/drawing/2014/main" id="{D54C48EA-7525-D144-40F3-4D31CC4FAC70}"/>
              </a:ext>
            </a:extLst>
          </p:cNvPr>
          <p:cNvCxnSpPr>
            <a:cxnSpLocks/>
          </p:cNvCxnSpPr>
          <p:nvPr/>
        </p:nvCxnSpPr>
        <p:spPr>
          <a:xfrm rot="5400000" flipH="1" flipV="1">
            <a:off x="3031875" y="4145521"/>
            <a:ext cx="1527740" cy="269208"/>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9">
            <a:extLst>
              <a:ext uri="{FF2B5EF4-FFF2-40B4-BE49-F238E27FC236}">
                <a16:creationId xmlns:a16="http://schemas.microsoft.com/office/drawing/2014/main" id="{EA0A8A61-14D3-A011-FF39-90FA82F0BF66}"/>
              </a:ext>
            </a:extLst>
          </p:cNvPr>
          <p:cNvCxnSpPr>
            <a:cxnSpLocks/>
            <a:stCxn id="8" idx="2"/>
          </p:cNvCxnSpPr>
          <p:nvPr/>
        </p:nvCxnSpPr>
        <p:spPr>
          <a:xfrm rot="16200000" flipH="1">
            <a:off x="5396740" y="4231081"/>
            <a:ext cx="1314229" cy="1412317"/>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urved Connector 23">
            <a:extLst>
              <a:ext uri="{FF2B5EF4-FFF2-40B4-BE49-F238E27FC236}">
                <a16:creationId xmlns:a16="http://schemas.microsoft.com/office/drawing/2014/main" id="{8E25A4A8-502F-309B-06E3-C163338B4653}"/>
              </a:ext>
            </a:extLst>
          </p:cNvPr>
          <p:cNvCxnSpPr>
            <a:cxnSpLocks/>
            <a:stCxn id="11" idx="0"/>
          </p:cNvCxnSpPr>
          <p:nvPr/>
        </p:nvCxnSpPr>
        <p:spPr>
          <a:xfrm rot="5400000" flipH="1" flipV="1">
            <a:off x="7966671" y="4277017"/>
            <a:ext cx="615394" cy="399790"/>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C222A080-069F-21BA-4A3E-D2286A22D916}"/>
              </a:ext>
            </a:extLst>
          </p:cNvPr>
          <p:cNvCxnSpPr>
            <a:cxnSpLocks/>
            <a:stCxn id="12" idx="3"/>
            <a:endCxn id="13" idx="0"/>
          </p:cNvCxnSpPr>
          <p:nvPr/>
        </p:nvCxnSpPr>
        <p:spPr>
          <a:xfrm flipV="1">
            <a:off x="9512105" y="3200684"/>
            <a:ext cx="1594297" cy="248918"/>
          </a:xfrm>
          <a:prstGeom prst="curvedConnector4">
            <a:avLst>
              <a:gd name="adj1" fmla="val 17540"/>
              <a:gd name="adj2" fmla="val 45901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00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9D075-0682-4BCB-ADC2-10687B4AD132}"/>
            </a:ext>
          </a:extLst>
        </p:cNvPr>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1F25E373-1352-F3C8-8B71-BC0141A91F97}"/>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5B1044B-2EF9-6C10-14F9-95D4C2C5EA2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DB443668-2735-DDEE-03DA-EB107017061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9" name="Google Shape;518;p41">
            <a:extLst>
              <a:ext uri="{FF2B5EF4-FFF2-40B4-BE49-F238E27FC236}">
                <a16:creationId xmlns:a16="http://schemas.microsoft.com/office/drawing/2014/main" id="{D1372CBD-124B-8EF6-591F-2AE9998C764E}"/>
              </a:ext>
            </a:extLst>
          </p:cNvPr>
          <p:cNvSpPr/>
          <p:nvPr/>
        </p:nvSpPr>
        <p:spPr>
          <a:xfrm>
            <a:off x="10910850" y="5555705"/>
            <a:ext cx="911135" cy="951704"/>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5689"/>
          </a:solidFill>
          <a:ln>
            <a:noFill/>
          </a:ln>
          <a:effectLst>
            <a:outerShdw blurRad="50800" dist="50800" dir="5400000" algn="ctr" rotWithShape="0">
              <a:srgbClr val="000000">
                <a:alpha val="84000"/>
              </a:srgbClr>
            </a:outerShdw>
          </a:effectLst>
        </p:spPr>
        <p:txBody>
          <a:bodyPr spcFirstLastPara="1" wrap="square" lIns="121900" tIns="121900" rIns="121900" bIns="121900" anchor="ctr" anchorCtr="0">
            <a:noAutofit/>
          </a:bodyPr>
          <a:lstStyle/>
          <a:p>
            <a:endParaRPr sz="2400"/>
          </a:p>
        </p:txBody>
      </p:sp>
      <p:sp>
        <p:nvSpPr>
          <p:cNvPr id="17" name="Content Placeholder 16">
            <a:extLst>
              <a:ext uri="{FF2B5EF4-FFF2-40B4-BE49-F238E27FC236}">
                <a16:creationId xmlns:a16="http://schemas.microsoft.com/office/drawing/2014/main" id="{058EA5AE-4215-375A-9027-6E026AEE1AB1}"/>
              </a:ext>
            </a:extLst>
          </p:cNvPr>
          <p:cNvSpPr txBox="1">
            <a:spLocks/>
          </p:cNvSpPr>
          <p:nvPr/>
        </p:nvSpPr>
        <p:spPr>
          <a:xfrm>
            <a:off x="1631257" y="3316254"/>
            <a:ext cx="8929486" cy="284040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KE" sz="1900" dirty="0">
                <a:solidFill>
                  <a:srgbClr val="005689"/>
                </a:solidFill>
                <a:latin typeface="Montserrat" pitchFamily="2" charset="77"/>
              </a:rPr>
              <a:t>Remember your UTC should be about ACTION and delivering the SDGs and the New Urban Agenda. Targets are essential to measure the impact of your action. </a:t>
            </a:r>
          </a:p>
          <a:p>
            <a:pPr>
              <a:spcAft>
                <a:spcPts val="600"/>
              </a:spcAft>
            </a:pPr>
            <a:r>
              <a:rPr lang="en-KE" sz="1900" dirty="0">
                <a:solidFill>
                  <a:srgbClr val="005689"/>
                </a:solidFill>
                <a:latin typeface="Montserrat" pitchFamily="2" charset="77"/>
              </a:rPr>
              <a:t>Targets should be reachable within a reasonable timeline. </a:t>
            </a:r>
          </a:p>
          <a:p>
            <a:pPr>
              <a:spcAft>
                <a:spcPts val="600"/>
              </a:spcAft>
            </a:pPr>
            <a:r>
              <a:rPr lang="en-KE" sz="1900" dirty="0">
                <a:solidFill>
                  <a:srgbClr val="005689"/>
                </a:solidFill>
                <a:latin typeface="Montserrat" pitchFamily="2" charset="77"/>
              </a:rPr>
              <a:t>Targets should impact people’s lives, communities, cities. </a:t>
            </a:r>
          </a:p>
          <a:p>
            <a:pPr>
              <a:spcAft>
                <a:spcPts val="600"/>
              </a:spcAft>
            </a:pPr>
            <a:r>
              <a:rPr lang="en-KE" sz="1900" dirty="0">
                <a:solidFill>
                  <a:srgbClr val="005689"/>
                </a:solidFill>
                <a:latin typeface="Montserrat" pitchFamily="2" charset="77"/>
              </a:rPr>
              <a:t>They should be related to the SDGs and the New Urban Agenda</a:t>
            </a:r>
          </a:p>
          <a:p>
            <a:pPr>
              <a:spcAft>
                <a:spcPts val="600"/>
              </a:spcAft>
            </a:pPr>
            <a:r>
              <a:rPr lang="en-KE" sz="1900" dirty="0">
                <a:solidFill>
                  <a:srgbClr val="005689"/>
                </a:solidFill>
                <a:latin typeface="Montserrat" pitchFamily="2" charset="77"/>
              </a:rPr>
              <a:t>They should also relate to the HousingMatters  Global Campaign</a:t>
            </a:r>
          </a:p>
        </p:txBody>
      </p:sp>
      <p:sp>
        <p:nvSpPr>
          <p:cNvPr id="19" name="Title 1">
            <a:extLst>
              <a:ext uri="{FF2B5EF4-FFF2-40B4-BE49-F238E27FC236}">
                <a16:creationId xmlns:a16="http://schemas.microsoft.com/office/drawing/2014/main" id="{DA710189-D640-A138-0DB3-777EF5518832}"/>
              </a:ext>
            </a:extLst>
          </p:cNvPr>
          <p:cNvSpPr txBox="1">
            <a:spLocks/>
          </p:cNvSpPr>
          <p:nvPr/>
        </p:nvSpPr>
        <p:spPr>
          <a:xfrm>
            <a:off x="1889427" y="2695486"/>
            <a:ext cx="6426300" cy="396300"/>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3200" dirty="0">
                <a:solidFill>
                  <a:srgbClr val="005689"/>
                </a:solidFill>
                <a:latin typeface="Fredoka One" panose="02000000000000000000" pitchFamily="2" charset="77"/>
              </a:rPr>
              <a:t>What about your targets?</a:t>
            </a:r>
          </a:p>
        </p:txBody>
      </p:sp>
      <p:sp>
        <p:nvSpPr>
          <p:cNvPr id="20" name="Title 3">
            <a:extLst>
              <a:ext uri="{FF2B5EF4-FFF2-40B4-BE49-F238E27FC236}">
                <a16:creationId xmlns:a16="http://schemas.microsoft.com/office/drawing/2014/main" id="{133C3FF4-E094-858A-4480-9D3C3C3CFF84}"/>
              </a:ext>
            </a:extLst>
          </p:cNvPr>
          <p:cNvSpPr txBox="1">
            <a:spLocks/>
          </p:cNvSpPr>
          <p:nvPr/>
        </p:nvSpPr>
        <p:spPr>
          <a:xfrm>
            <a:off x="4039048" y="1206250"/>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endParaRPr lang="en-KE" sz="2800" u="sng" dirty="0">
              <a:solidFill>
                <a:srgbClr val="005689"/>
              </a:solidFill>
            </a:endParaRPr>
          </a:p>
        </p:txBody>
      </p:sp>
    </p:spTree>
    <p:extLst>
      <p:ext uri="{BB962C8B-B14F-4D97-AF65-F5344CB8AC3E}">
        <p14:creationId xmlns:p14="http://schemas.microsoft.com/office/powerpoint/2010/main" val="409787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1">
            <a:extLst>
              <a:ext uri="{FF2B5EF4-FFF2-40B4-BE49-F238E27FC236}">
                <a16:creationId xmlns:a16="http://schemas.microsoft.com/office/drawing/2014/main" id="{EC8F1497-4DE0-8198-628F-C0E4F27921E7}"/>
              </a:ext>
            </a:extLst>
          </p:cNvPr>
          <p:cNvGraphicFramePr/>
          <p:nvPr>
            <p:extLst>
              <p:ext uri="{D42A27DB-BD31-4B8C-83A1-F6EECF244321}">
                <p14:modId xmlns:p14="http://schemas.microsoft.com/office/powerpoint/2010/main" val="408121707"/>
              </p:ext>
            </p:extLst>
          </p:nvPr>
        </p:nvGraphicFramePr>
        <p:xfrm>
          <a:off x="1507187" y="2887137"/>
          <a:ext cx="8915400" cy="368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1FCE353C-221C-4D1C-077D-ABF5536FB592}"/>
              </a:ext>
            </a:extLst>
          </p:cNvPr>
          <p:cNvSpPr txBox="1">
            <a:spLocks/>
          </p:cNvSpPr>
          <p:nvPr/>
        </p:nvSpPr>
        <p:spPr>
          <a:xfrm>
            <a:off x="584861" y="2242796"/>
            <a:ext cx="10521541" cy="521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360"/>
              </a:spcBef>
              <a:spcAft>
                <a:spcPts val="0"/>
              </a:spcAft>
              <a:buClr>
                <a:schemeClr val="accent2"/>
              </a:buClr>
              <a:buSzPts val="1400"/>
              <a:buFont typeface="Open Sans Light"/>
              <a:buNone/>
              <a:defRPr sz="14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r>
              <a:rPr lang="en-KE" sz="2000" b="1" dirty="0">
                <a:solidFill>
                  <a:srgbClr val="005689"/>
                </a:solidFill>
                <a:latin typeface="Fredoka One" panose="02000000000000000000" pitchFamily="2" charset="77"/>
              </a:rPr>
              <a:t>Make sure you include a variety of relevant actors.</a:t>
            </a:r>
            <a:endParaRPr lang="en-US" sz="2000" b="1" dirty="0">
              <a:solidFill>
                <a:srgbClr val="005689"/>
              </a:solidFill>
              <a:latin typeface="Fredoka One" panose="02000000000000000000" pitchFamily="2" charset="77"/>
            </a:endParaRPr>
          </a:p>
        </p:txBody>
      </p:sp>
      <p:pic>
        <p:nvPicPr>
          <p:cNvPr id="6" name="Picture 5" descr="Blue text on a white background&#10;&#10;Description automatically generated">
            <a:extLst>
              <a:ext uri="{FF2B5EF4-FFF2-40B4-BE49-F238E27FC236}">
                <a16:creationId xmlns:a16="http://schemas.microsoft.com/office/drawing/2014/main" id="{70020D11-D373-6E92-C45D-3804CB3FDC13}"/>
              </a:ext>
            </a:extLst>
          </p:cNvPr>
          <p:cNvPicPr>
            <a:picLocks noChangeAspect="1"/>
          </p:cNvPicPr>
          <p:nvPr/>
        </p:nvPicPr>
        <p:blipFill>
          <a:blip r:embed="rId7"/>
          <a:stretch>
            <a:fillRect/>
          </a:stretch>
        </p:blipFill>
        <p:spPr>
          <a:xfrm>
            <a:off x="765941" y="731147"/>
            <a:ext cx="2246972" cy="11159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F74AE34-859E-8C18-EDD6-CD1A85F0086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8" name="Picture 7" descr="Logo&#10;&#10;Description automatically generated">
            <a:extLst>
              <a:ext uri="{FF2B5EF4-FFF2-40B4-BE49-F238E27FC236}">
                <a16:creationId xmlns:a16="http://schemas.microsoft.com/office/drawing/2014/main" id="{8A552402-1485-3E72-593A-22CD4673A1A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9" name="Text Placeholder 1">
            <a:extLst>
              <a:ext uri="{FF2B5EF4-FFF2-40B4-BE49-F238E27FC236}">
                <a16:creationId xmlns:a16="http://schemas.microsoft.com/office/drawing/2014/main" id="{2FE21B28-B5BE-798E-8545-261CF033EF9F}"/>
              </a:ext>
            </a:extLst>
          </p:cNvPr>
          <p:cNvSpPr txBox="1">
            <a:spLocks/>
          </p:cNvSpPr>
          <p:nvPr/>
        </p:nvSpPr>
        <p:spPr>
          <a:xfrm>
            <a:off x="3778606" y="1463518"/>
            <a:ext cx="4634787" cy="5216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KE" sz="4267" b="1" u="sng" dirty="0">
                <a:solidFill>
                  <a:srgbClr val="005689"/>
                </a:solidFill>
                <a:latin typeface="Fredoka One" panose="02000000000000000000" pitchFamily="2" charset="77"/>
              </a:rPr>
              <a:t>Is your UTC inclusive? </a:t>
            </a:r>
          </a:p>
        </p:txBody>
      </p:sp>
      <p:sp>
        <p:nvSpPr>
          <p:cNvPr id="10" name="Title 3">
            <a:extLst>
              <a:ext uri="{FF2B5EF4-FFF2-40B4-BE49-F238E27FC236}">
                <a16:creationId xmlns:a16="http://schemas.microsoft.com/office/drawing/2014/main" id="{DD045958-08A1-37CF-BEA2-978A1D3B51E7}"/>
              </a:ext>
            </a:extLst>
          </p:cNvPr>
          <p:cNvSpPr txBox="1">
            <a:spLocks/>
          </p:cNvSpPr>
          <p:nvPr/>
        </p:nvSpPr>
        <p:spPr>
          <a:xfrm>
            <a:off x="3778606" y="1364837"/>
            <a:ext cx="5994429" cy="1067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endParaRPr lang="en-KE" sz="2800" u="sng" dirty="0">
              <a:solidFill>
                <a:srgbClr val="005689"/>
              </a:solidFill>
            </a:endParaRPr>
          </a:p>
        </p:txBody>
      </p:sp>
      <p:sp>
        <p:nvSpPr>
          <p:cNvPr id="11" name="Google Shape;518;p41">
            <a:extLst>
              <a:ext uri="{FF2B5EF4-FFF2-40B4-BE49-F238E27FC236}">
                <a16:creationId xmlns:a16="http://schemas.microsoft.com/office/drawing/2014/main" id="{CF38604D-40BF-7076-0EC7-4A7C97649DD5}"/>
              </a:ext>
            </a:extLst>
          </p:cNvPr>
          <p:cNvSpPr/>
          <p:nvPr/>
        </p:nvSpPr>
        <p:spPr>
          <a:xfrm>
            <a:off x="10910850" y="5555705"/>
            <a:ext cx="911135" cy="951704"/>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5689"/>
          </a:solidFill>
          <a:ln>
            <a:noFill/>
          </a:ln>
          <a:effectLst>
            <a:outerShdw blurRad="50800" dist="50800" dir="5400000" algn="ctr" rotWithShape="0">
              <a:srgbClr val="000000">
                <a:alpha val="84000"/>
              </a:srgbClr>
            </a:outerShdw>
          </a:effectLst>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30237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363745A0-749B-7F2A-FF7F-DFB96D92ADF8}"/>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AC49BEA-F57C-342E-D548-A15186C6C12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F6A9CA0E-7E68-154C-1A2A-D1502A6A54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7" name="Espace réservé du texte 1">
            <a:extLst>
              <a:ext uri="{FF2B5EF4-FFF2-40B4-BE49-F238E27FC236}">
                <a16:creationId xmlns:a16="http://schemas.microsoft.com/office/drawing/2014/main" id="{CB1C95EC-1356-9C04-EEE0-2D554689D541}"/>
              </a:ext>
            </a:extLst>
          </p:cNvPr>
          <p:cNvSpPr txBox="1">
            <a:spLocks/>
          </p:cNvSpPr>
          <p:nvPr/>
        </p:nvSpPr>
        <p:spPr>
          <a:xfrm>
            <a:off x="4215880" y="1135889"/>
            <a:ext cx="3760239" cy="5944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KE" sz="2000">
                <a:solidFill>
                  <a:srgbClr val="005689"/>
                </a:solidFill>
                <a:latin typeface="Fredoka One" panose="02000000000000000000" pitchFamily="2" charset="77"/>
              </a:rPr>
              <a:t>Urban Thinkers Schedule </a:t>
            </a:r>
            <a:endParaRPr lang="en-GB" sz="1600" dirty="0">
              <a:solidFill>
                <a:srgbClr val="005689"/>
              </a:solidFill>
              <a:latin typeface="Fredoka One" panose="02000000000000000000" pitchFamily="2" charset="77"/>
            </a:endParaRPr>
          </a:p>
          <a:p>
            <a:pPr marL="0" indent="0">
              <a:buNone/>
            </a:pPr>
            <a:r>
              <a:rPr lang="en-US" sz="1600" dirty="0">
                <a:solidFill>
                  <a:srgbClr val="005689"/>
                </a:solidFill>
                <a:latin typeface="Fredoka One" panose="02000000000000000000" pitchFamily="2" charset="77"/>
              </a:rPr>
              <a:t>EXAMPLE</a:t>
            </a:r>
            <a:r>
              <a:rPr lang="fr-KE" sz="1600">
                <a:solidFill>
                  <a:srgbClr val="005689"/>
                </a:solidFill>
                <a:latin typeface="Fredoka One" panose="02000000000000000000" pitchFamily="2" charset="77"/>
              </a:rPr>
              <a:t> of </a:t>
            </a:r>
            <a:r>
              <a:rPr lang="en-US" sz="1600" dirty="0">
                <a:solidFill>
                  <a:srgbClr val="005689"/>
                </a:solidFill>
                <a:latin typeface="Fredoka One" panose="02000000000000000000" pitchFamily="2" charset="77"/>
              </a:rPr>
              <a:t>an </a:t>
            </a:r>
            <a:r>
              <a:rPr lang="en-US" sz="1600" u="sng" dirty="0">
                <a:solidFill>
                  <a:srgbClr val="005689"/>
                </a:solidFill>
                <a:latin typeface="Fredoka One" panose="02000000000000000000" pitchFamily="2" charset="77"/>
              </a:rPr>
              <a:t>in-presence</a:t>
            </a:r>
            <a:r>
              <a:rPr lang="fr-KE" sz="1600" u="sng">
                <a:solidFill>
                  <a:srgbClr val="005689"/>
                </a:solidFill>
                <a:latin typeface="Fredoka One" panose="02000000000000000000" pitchFamily="2" charset="77"/>
              </a:rPr>
              <a:t> UTC</a:t>
            </a:r>
            <a:endParaRPr lang="fr-KE" sz="1600" u="sng" dirty="0">
              <a:solidFill>
                <a:srgbClr val="005689"/>
              </a:solidFill>
              <a:latin typeface="Fredoka One" panose="02000000000000000000" pitchFamily="2" charset="77"/>
            </a:endParaRPr>
          </a:p>
        </p:txBody>
      </p:sp>
      <p:sp>
        <p:nvSpPr>
          <p:cNvPr id="8" name="TextBox 7">
            <a:extLst>
              <a:ext uri="{FF2B5EF4-FFF2-40B4-BE49-F238E27FC236}">
                <a16:creationId xmlns:a16="http://schemas.microsoft.com/office/drawing/2014/main" id="{B798FA44-0C54-6493-C4EF-68F9CB89DDF6}"/>
              </a:ext>
            </a:extLst>
          </p:cNvPr>
          <p:cNvSpPr txBox="1"/>
          <p:nvPr/>
        </p:nvSpPr>
        <p:spPr>
          <a:xfrm>
            <a:off x="551634" y="3796556"/>
            <a:ext cx="1821440" cy="830997"/>
          </a:xfrm>
          <a:prstGeom prst="rect">
            <a:avLst/>
          </a:prstGeom>
          <a:noFill/>
        </p:spPr>
        <p:txBody>
          <a:bodyPr wrap="square" rtlCol="0">
            <a:spAutoFit/>
          </a:bodyPr>
          <a:lstStyle/>
          <a:p>
            <a:pPr algn="ctr"/>
            <a:r>
              <a:rPr lang="en-KE" sz="1600" dirty="0">
                <a:solidFill>
                  <a:srgbClr val="005689"/>
                </a:solidFill>
                <a:latin typeface="Fredoka One" panose="02000000000000000000" pitchFamily="2" charset="77"/>
              </a:rPr>
              <a:t>URBAN THINKERS SESSION 1</a:t>
            </a:r>
          </a:p>
        </p:txBody>
      </p:sp>
      <p:sp>
        <p:nvSpPr>
          <p:cNvPr id="9" name="TextBox 6">
            <a:extLst>
              <a:ext uri="{FF2B5EF4-FFF2-40B4-BE49-F238E27FC236}">
                <a16:creationId xmlns:a16="http://schemas.microsoft.com/office/drawing/2014/main" id="{90CF34B0-9C36-BB3F-84E2-49A1BD305E11}"/>
              </a:ext>
            </a:extLst>
          </p:cNvPr>
          <p:cNvSpPr txBox="1"/>
          <p:nvPr/>
        </p:nvSpPr>
        <p:spPr>
          <a:xfrm>
            <a:off x="5350483" y="3970076"/>
            <a:ext cx="2315057" cy="400110"/>
          </a:xfrm>
          <a:prstGeom prst="rect">
            <a:avLst/>
          </a:prstGeom>
          <a:noFill/>
        </p:spPr>
        <p:txBody>
          <a:bodyPr wrap="none" rtlCol="0">
            <a:spAutoFit/>
          </a:bodyPr>
          <a:lstStyle/>
          <a:p>
            <a:r>
              <a:rPr lang="en-KE" sz="2000" dirty="0">
                <a:solidFill>
                  <a:srgbClr val="005689"/>
                </a:solidFill>
                <a:latin typeface="Fredoka One" panose="02000000000000000000" pitchFamily="2" charset="77"/>
              </a:rPr>
              <a:t>ROUND-TABLE 1</a:t>
            </a:r>
          </a:p>
        </p:txBody>
      </p:sp>
      <p:sp>
        <p:nvSpPr>
          <p:cNvPr id="10" name="TextBox 8">
            <a:extLst>
              <a:ext uri="{FF2B5EF4-FFF2-40B4-BE49-F238E27FC236}">
                <a16:creationId xmlns:a16="http://schemas.microsoft.com/office/drawing/2014/main" id="{E96AEE29-F11B-2CAE-B32E-FD5C6EC3E6D7}"/>
              </a:ext>
            </a:extLst>
          </p:cNvPr>
          <p:cNvSpPr txBox="1"/>
          <p:nvPr/>
        </p:nvSpPr>
        <p:spPr>
          <a:xfrm>
            <a:off x="8607477" y="4262603"/>
            <a:ext cx="2644819" cy="400110"/>
          </a:xfrm>
          <a:prstGeom prst="rect">
            <a:avLst/>
          </a:prstGeom>
          <a:noFill/>
        </p:spPr>
        <p:txBody>
          <a:bodyPr wrap="square" rtlCol="0">
            <a:spAutoFit/>
          </a:bodyPr>
          <a:lstStyle/>
          <a:p>
            <a:pPr algn="ctr"/>
            <a:r>
              <a:rPr lang="en-KE" sz="2000" dirty="0">
                <a:solidFill>
                  <a:srgbClr val="005689"/>
                </a:solidFill>
                <a:latin typeface="Fredoka One" panose="02000000000000000000" pitchFamily="2" charset="77"/>
              </a:rPr>
              <a:t>ACTION DAY</a:t>
            </a:r>
          </a:p>
        </p:txBody>
      </p:sp>
      <p:sp>
        <p:nvSpPr>
          <p:cNvPr id="11" name="TextBox 13">
            <a:extLst>
              <a:ext uri="{FF2B5EF4-FFF2-40B4-BE49-F238E27FC236}">
                <a16:creationId xmlns:a16="http://schemas.microsoft.com/office/drawing/2014/main" id="{A8FFF788-6855-DDB9-AEDB-95A1BFC36C04}"/>
              </a:ext>
            </a:extLst>
          </p:cNvPr>
          <p:cNvSpPr txBox="1"/>
          <p:nvPr/>
        </p:nvSpPr>
        <p:spPr>
          <a:xfrm>
            <a:off x="1510289" y="2980719"/>
            <a:ext cx="1786066" cy="523220"/>
          </a:xfrm>
          <a:prstGeom prst="rect">
            <a:avLst/>
          </a:prstGeom>
          <a:noFill/>
        </p:spPr>
        <p:txBody>
          <a:bodyPr wrap="none" rtlCol="0">
            <a:spAutoFit/>
          </a:bodyPr>
          <a:lstStyle/>
          <a:p>
            <a:r>
              <a:rPr lang="en-KE" sz="2800" dirty="0">
                <a:solidFill>
                  <a:srgbClr val="005689"/>
                </a:solidFill>
                <a:latin typeface="Fredoka One" panose="02000000000000000000" pitchFamily="2" charset="77"/>
              </a:rPr>
              <a:t>OPENING</a:t>
            </a:r>
          </a:p>
        </p:txBody>
      </p:sp>
      <p:sp>
        <p:nvSpPr>
          <p:cNvPr id="12" name="TextBox 2">
            <a:extLst>
              <a:ext uri="{FF2B5EF4-FFF2-40B4-BE49-F238E27FC236}">
                <a16:creationId xmlns:a16="http://schemas.microsoft.com/office/drawing/2014/main" id="{962E9AAA-A59B-028B-C1E2-95BA556C57AF}"/>
              </a:ext>
            </a:extLst>
          </p:cNvPr>
          <p:cNvSpPr txBox="1"/>
          <p:nvPr/>
        </p:nvSpPr>
        <p:spPr>
          <a:xfrm>
            <a:off x="1594447" y="4989653"/>
            <a:ext cx="1617751"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LUNCH BREAK</a:t>
            </a:r>
          </a:p>
        </p:txBody>
      </p:sp>
      <p:sp>
        <p:nvSpPr>
          <p:cNvPr id="13" name="TextBox 15">
            <a:extLst>
              <a:ext uri="{FF2B5EF4-FFF2-40B4-BE49-F238E27FC236}">
                <a16:creationId xmlns:a16="http://schemas.microsoft.com/office/drawing/2014/main" id="{657E52BC-6BBF-1BD9-CE69-32FFC202C9DF}"/>
              </a:ext>
            </a:extLst>
          </p:cNvPr>
          <p:cNvSpPr txBox="1"/>
          <p:nvPr/>
        </p:nvSpPr>
        <p:spPr>
          <a:xfrm>
            <a:off x="1599807" y="6080416"/>
            <a:ext cx="1539204"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URBAN LAB 2</a:t>
            </a:r>
          </a:p>
        </p:txBody>
      </p:sp>
      <p:sp>
        <p:nvSpPr>
          <p:cNvPr id="14" name="TextBox 16">
            <a:extLst>
              <a:ext uri="{FF2B5EF4-FFF2-40B4-BE49-F238E27FC236}">
                <a16:creationId xmlns:a16="http://schemas.microsoft.com/office/drawing/2014/main" id="{03EE205C-CF78-5CBF-C8B2-33AF4786D53E}"/>
              </a:ext>
            </a:extLst>
          </p:cNvPr>
          <p:cNvSpPr txBox="1"/>
          <p:nvPr/>
        </p:nvSpPr>
        <p:spPr>
          <a:xfrm>
            <a:off x="2581946" y="5655147"/>
            <a:ext cx="1539204"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URBAN LAB 3</a:t>
            </a:r>
          </a:p>
        </p:txBody>
      </p:sp>
      <p:sp>
        <p:nvSpPr>
          <p:cNvPr id="15" name="TextBox 17">
            <a:extLst>
              <a:ext uri="{FF2B5EF4-FFF2-40B4-BE49-F238E27FC236}">
                <a16:creationId xmlns:a16="http://schemas.microsoft.com/office/drawing/2014/main" id="{46FB9C1A-6A9E-0AC2-7792-A07206CE26E8}"/>
              </a:ext>
            </a:extLst>
          </p:cNvPr>
          <p:cNvSpPr txBox="1"/>
          <p:nvPr/>
        </p:nvSpPr>
        <p:spPr>
          <a:xfrm>
            <a:off x="2581946" y="3831716"/>
            <a:ext cx="1539204" cy="830997"/>
          </a:xfrm>
          <a:prstGeom prst="rect">
            <a:avLst/>
          </a:prstGeom>
          <a:noFill/>
        </p:spPr>
        <p:txBody>
          <a:bodyPr wrap="square" rtlCol="0">
            <a:spAutoFit/>
          </a:bodyPr>
          <a:lstStyle/>
          <a:p>
            <a:pPr algn="ctr"/>
            <a:r>
              <a:rPr lang="en-KE" sz="1600" dirty="0">
                <a:solidFill>
                  <a:srgbClr val="005689"/>
                </a:solidFill>
                <a:latin typeface="Fredoka One" panose="02000000000000000000" pitchFamily="2" charset="77"/>
              </a:rPr>
              <a:t>URBAN THINKERS SESSION 2</a:t>
            </a:r>
          </a:p>
        </p:txBody>
      </p:sp>
      <p:sp>
        <p:nvSpPr>
          <p:cNvPr id="16" name="TextBox 18">
            <a:extLst>
              <a:ext uri="{FF2B5EF4-FFF2-40B4-BE49-F238E27FC236}">
                <a16:creationId xmlns:a16="http://schemas.microsoft.com/office/drawing/2014/main" id="{D28D9C63-53A0-DE26-C1F6-888F3C6AD317}"/>
              </a:ext>
            </a:extLst>
          </p:cNvPr>
          <p:cNvSpPr txBox="1"/>
          <p:nvPr/>
        </p:nvSpPr>
        <p:spPr>
          <a:xfrm>
            <a:off x="5618425" y="3015227"/>
            <a:ext cx="1619353" cy="646331"/>
          </a:xfrm>
          <a:prstGeom prst="rect">
            <a:avLst/>
          </a:prstGeom>
          <a:noFill/>
        </p:spPr>
        <p:txBody>
          <a:bodyPr wrap="none" rtlCol="0">
            <a:spAutoFit/>
          </a:bodyPr>
          <a:lstStyle/>
          <a:p>
            <a:pPr algn="ctr"/>
            <a:r>
              <a:rPr lang="en-KE" dirty="0">
                <a:solidFill>
                  <a:srgbClr val="005689"/>
                </a:solidFill>
                <a:latin typeface="Fredoka One" panose="02000000000000000000" pitchFamily="2" charset="77"/>
              </a:rPr>
              <a:t>SUMMARY </a:t>
            </a:r>
            <a:endParaRPr lang="fr-FR" dirty="0">
              <a:solidFill>
                <a:srgbClr val="005689"/>
              </a:solidFill>
              <a:latin typeface="Fredoka One" panose="02000000000000000000" pitchFamily="2" charset="77"/>
            </a:endParaRPr>
          </a:p>
          <a:p>
            <a:pPr algn="ctr"/>
            <a:r>
              <a:rPr lang="en-KE" dirty="0">
                <a:solidFill>
                  <a:srgbClr val="005689"/>
                </a:solidFill>
                <a:latin typeface="Fredoka One" panose="02000000000000000000" pitchFamily="2" charset="77"/>
              </a:rPr>
              <a:t>FROM DAY 1</a:t>
            </a:r>
          </a:p>
        </p:txBody>
      </p:sp>
      <p:sp>
        <p:nvSpPr>
          <p:cNvPr id="17" name="TextBox 20">
            <a:extLst>
              <a:ext uri="{FF2B5EF4-FFF2-40B4-BE49-F238E27FC236}">
                <a16:creationId xmlns:a16="http://schemas.microsoft.com/office/drawing/2014/main" id="{171028C5-492B-52D0-45BA-3BA003C9F356}"/>
              </a:ext>
            </a:extLst>
          </p:cNvPr>
          <p:cNvSpPr txBox="1"/>
          <p:nvPr/>
        </p:nvSpPr>
        <p:spPr>
          <a:xfrm>
            <a:off x="5299318" y="5374726"/>
            <a:ext cx="2367956" cy="400110"/>
          </a:xfrm>
          <a:prstGeom prst="rect">
            <a:avLst/>
          </a:prstGeom>
          <a:noFill/>
        </p:spPr>
        <p:txBody>
          <a:bodyPr wrap="none" rtlCol="0">
            <a:spAutoFit/>
          </a:bodyPr>
          <a:lstStyle/>
          <a:p>
            <a:r>
              <a:rPr lang="en-KE" sz="2000" dirty="0">
                <a:solidFill>
                  <a:srgbClr val="005689"/>
                </a:solidFill>
                <a:latin typeface="Fredoka One" panose="02000000000000000000" pitchFamily="2" charset="77"/>
              </a:rPr>
              <a:t>ROUND-TABLE 2</a:t>
            </a:r>
          </a:p>
        </p:txBody>
      </p:sp>
      <p:sp>
        <p:nvSpPr>
          <p:cNvPr id="18" name="ZoneTexte 15">
            <a:extLst>
              <a:ext uri="{FF2B5EF4-FFF2-40B4-BE49-F238E27FC236}">
                <a16:creationId xmlns:a16="http://schemas.microsoft.com/office/drawing/2014/main" id="{93666BF9-BE81-967B-E345-8AE1BA420D21}"/>
              </a:ext>
            </a:extLst>
          </p:cNvPr>
          <p:cNvSpPr txBox="1"/>
          <p:nvPr/>
        </p:nvSpPr>
        <p:spPr>
          <a:xfrm>
            <a:off x="1835543" y="2231652"/>
            <a:ext cx="1716709" cy="523220"/>
          </a:xfrm>
          <a:prstGeom prst="rect">
            <a:avLst/>
          </a:prstGeom>
          <a:noFill/>
        </p:spPr>
        <p:txBody>
          <a:bodyPr wrap="square" rtlCol="0">
            <a:spAutoFit/>
          </a:bodyPr>
          <a:lstStyle/>
          <a:p>
            <a:r>
              <a:rPr lang="fr-KE" sz="2800" u="sng" dirty="0">
                <a:solidFill>
                  <a:srgbClr val="005689"/>
                </a:solidFill>
                <a:latin typeface="Fredoka One" panose="02000000000000000000" pitchFamily="2" charset="77"/>
              </a:rPr>
              <a:t>DAY 1</a:t>
            </a:r>
          </a:p>
        </p:txBody>
      </p:sp>
      <p:sp>
        <p:nvSpPr>
          <p:cNvPr id="19" name="TextBox 15">
            <a:extLst>
              <a:ext uri="{FF2B5EF4-FFF2-40B4-BE49-F238E27FC236}">
                <a16:creationId xmlns:a16="http://schemas.microsoft.com/office/drawing/2014/main" id="{596469E7-7549-AF96-347A-E190679BEB00}"/>
              </a:ext>
            </a:extLst>
          </p:cNvPr>
          <p:cNvSpPr txBox="1"/>
          <p:nvPr/>
        </p:nvSpPr>
        <p:spPr>
          <a:xfrm>
            <a:off x="713591" y="5629228"/>
            <a:ext cx="1497526"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URBAN LAB </a:t>
            </a:r>
            <a:r>
              <a:rPr lang="fr-FR" sz="1600" dirty="0">
                <a:solidFill>
                  <a:srgbClr val="005689"/>
                </a:solidFill>
                <a:latin typeface="Fredoka One" panose="02000000000000000000" pitchFamily="2" charset="77"/>
              </a:rPr>
              <a:t>1</a:t>
            </a:r>
            <a:endParaRPr lang="en-KE" sz="1600" dirty="0">
              <a:solidFill>
                <a:srgbClr val="005689"/>
              </a:solidFill>
              <a:latin typeface="Fredoka One" panose="02000000000000000000" pitchFamily="2" charset="77"/>
            </a:endParaRPr>
          </a:p>
        </p:txBody>
      </p:sp>
      <p:sp>
        <p:nvSpPr>
          <p:cNvPr id="20" name="TextBox 2">
            <a:extLst>
              <a:ext uri="{FF2B5EF4-FFF2-40B4-BE49-F238E27FC236}">
                <a16:creationId xmlns:a16="http://schemas.microsoft.com/office/drawing/2014/main" id="{18D8B1C9-C39C-FA4E-363F-5E936DECE093}"/>
              </a:ext>
            </a:extLst>
          </p:cNvPr>
          <p:cNvSpPr txBox="1"/>
          <p:nvPr/>
        </p:nvSpPr>
        <p:spPr>
          <a:xfrm>
            <a:off x="5614308" y="4805863"/>
            <a:ext cx="1617751"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LUNCH BREAK</a:t>
            </a:r>
          </a:p>
        </p:txBody>
      </p:sp>
      <p:sp>
        <p:nvSpPr>
          <p:cNvPr id="21" name="ZoneTexte 18">
            <a:extLst>
              <a:ext uri="{FF2B5EF4-FFF2-40B4-BE49-F238E27FC236}">
                <a16:creationId xmlns:a16="http://schemas.microsoft.com/office/drawing/2014/main" id="{DC21F221-22E9-5805-357D-8E738616D45B}"/>
              </a:ext>
            </a:extLst>
          </p:cNvPr>
          <p:cNvSpPr txBox="1"/>
          <p:nvPr/>
        </p:nvSpPr>
        <p:spPr>
          <a:xfrm>
            <a:off x="5815294" y="2185690"/>
            <a:ext cx="1716709" cy="523220"/>
          </a:xfrm>
          <a:prstGeom prst="rect">
            <a:avLst/>
          </a:prstGeom>
          <a:noFill/>
        </p:spPr>
        <p:txBody>
          <a:bodyPr wrap="square" rtlCol="0">
            <a:spAutoFit/>
          </a:bodyPr>
          <a:lstStyle/>
          <a:p>
            <a:r>
              <a:rPr lang="fr-KE" sz="2800" u="sng" dirty="0">
                <a:solidFill>
                  <a:srgbClr val="005689"/>
                </a:solidFill>
                <a:latin typeface="Fredoka One" panose="02000000000000000000" pitchFamily="2" charset="77"/>
              </a:rPr>
              <a:t>DAY 2</a:t>
            </a:r>
          </a:p>
        </p:txBody>
      </p:sp>
      <p:sp>
        <p:nvSpPr>
          <p:cNvPr id="22" name="ZoneTexte 19">
            <a:extLst>
              <a:ext uri="{FF2B5EF4-FFF2-40B4-BE49-F238E27FC236}">
                <a16:creationId xmlns:a16="http://schemas.microsoft.com/office/drawing/2014/main" id="{79502839-6104-C5E8-5D30-2A854B61E94B}"/>
              </a:ext>
            </a:extLst>
          </p:cNvPr>
          <p:cNvSpPr txBox="1"/>
          <p:nvPr/>
        </p:nvSpPr>
        <p:spPr>
          <a:xfrm>
            <a:off x="9272998" y="2199680"/>
            <a:ext cx="1716709" cy="523220"/>
          </a:xfrm>
          <a:prstGeom prst="rect">
            <a:avLst/>
          </a:prstGeom>
          <a:noFill/>
        </p:spPr>
        <p:txBody>
          <a:bodyPr wrap="square" rtlCol="0">
            <a:spAutoFit/>
          </a:bodyPr>
          <a:lstStyle/>
          <a:p>
            <a:r>
              <a:rPr lang="fr-KE" sz="2800" u="sng" dirty="0">
                <a:solidFill>
                  <a:srgbClr val="005689"/>
                </a:solidFill>
                <a:latin typeface="Fredoka One" panose="02000000000000000000" pitchFamily="2" charset="77"/>
              </a:rPr>
              <a:t>DAY 3</a:t>
            </a:r>
          </a:p>
        </p:txBody>
      </p:sp>
      <p:sp>
        <p:nvSpPr>
          <p:cNvPr id="23" name="TextBox 13">
            <a:extLst>
              <a:ext uri="{FF2B5EF4-FFF2-40B4-BE49-F238E27FC236}">
                <a16:creationId xmlns:a16="http://schemas.microsoft.com/office/drawing/2014/main" id="{8D53351B-616F-E0A1-CA9A-A3A68B465AD8}"/>
              </a:ext>
            </a:extLst>
          </p:cNvPr>
          <p:cNvSpPr txBox="1"/>
          <p:nvPr/>
        </p:nvSpPr>
        <p:spPr>
          <a:xfrm>
            <a:off x="9078314" y="5202547"/>
            <a:ext cx="1826141" cy="954107"/>
          </a:xfrm>
          <a:prstGeom prst="rect">
            <a:avLst/>
          </a:prstGeom>
          <a:noFill/>
        </p:spPr>
        <p:txBody>
          <a:bodyPr wrap="none" rtlCol="0">
            <a:spAutoFit/>
          </a:bodyPr>
          <a:lstStyle/>
          <a:p>
            <a:r>
              <a:rPr lang="fr-FR" sz="2800" dirty="0">
                <a:solidFill>
                  <a:srgbClr val="005689"/>
                </a:solidFill>
                <a:latin typeface="Fredoka One" panose="02000000000000000000" pitchFamily="2" charset="77"/>
              </a:rPr>
              <a:t>CLOSING </a:t>
            </a:r>
          </a:p>
          <a:p>
            <a:r>
              <a:rPr lang="fr-FR" sz="2800" dirty="0">
                <a:solidFill>
                  <a:srgbClr val="005689"/>
                </a:solidFill>
                <a:latin typeface="Fredoka One" panose="02000000000000000000" pitchFamily="2" charset="77"/>
              </a:rPr>
              <a:t>SESSION </a:t>
            </a:r>
            <a:endParaRPr lang="en-KE" sz="2800" dirty="0">
              <a:solidFill>
                <a:srgbClr val="005689"/>
              </a:solidFill>
              <a:latin typeface="Fredoka One" panose="02000000000000000000" pitchFamily="2" charset="77"/>
            </a:endParaRPr>
          </a:p>
        </p:txBody>
      </p:sp>
      <p:sp>
        <p:nvSpPr>
          <p:cNvPr id="24" name="TextBox 8">
            <a:extLst>
              <a:ext uri="{FF2B5EF4-FFF2-40B4-BE49-F238E27FC236}">
                <a16:creationId xmlns:a16="http://schemas.microsoft.com/office/drawing/2014/main" id="{6C4BEB66-1206-54E3-B701-50674828E3FD}"/>
              </a:ext>
            </a:extLst>
          </p:cNvPr>
          <p:cNvSpPr txBox="1"/>
          <p:nvPr/>
        </p:nvSpPr>
        <p:spPr>
          <a:xfrm>
            <a:off x="5034582" y="6049638"/>
            <a:ext cx="2770060" cy="369332"/>
          </a:xfrm>
          <a:prstGeom prst="rect">
            <a:avLst/>
          </a:prstGeom>
          <a:noFill/>
        </p:spPr>
        <p:txBody>
          <a:bodyPr wrap="square" rtlCol="0">
            <a:spAutoFit/>
          </a:bodyPr>
          <a:lstStyle/>
          <a:p>
            <a:pPr algn="ctr"/>
            <a:r>
              <a:rPr lang="fr-FR" dirty="0">
                <a:solidFill>
                  <a:srgbClr val="005689"/>
                </a:solidFill>
                <a:latin typeface="Fredoka One" panose="02000000000000000000" pitchFamily="2" charset="77"/>
              </a:rPr>
              <a:t>URBAN CINEMA</a:t>
            </a:r>
            <a:endParaRPr lang="en-KE" dirty="0">
              <a:solidFill>
                <a:srgbClr val="005689"/>
              </a:solidFill>
              <a:latin typeface="Fredoka One" panose="02000000000000000000" pitchFamily="2" charset="77"/>
            </a:endParaRPr>
          </a:p>
        </p:txBody>
      </p:sp>
      <p:sp>
        <p:nvSpPr>
          <p:cNvPr id="25" name="TextBox 8">
            <a:extLst>
              <a:ext uri="{FF2B5EF4-FFF2-40B4-BE49-F238E27FC236}">
                <a16:creationId xmlns:a16="http://schemas.microsoft.com/office/drawing/2014/main" id="{0285E8F4-FEF2-5826-92CB-9F7F064A8992}"/>
              </a:ext>
            </a:extLst>
          </p:cNvPr>
          <p:cNvSpPr txBox="1"/>
          <p:nvPr/>
        </p:nvSpPr>
        <p:spPr>
          <a:xfrm>
            <a:off x="8606355" y="3015226"/>
            <a:ext cx="2770060" cy="646331"/>
          </a:xfrm>
          <a:prstGeom prst="rect">
            <a:avLst/>
          </a:prstGeom>
          <a:noFill/>
        </p:spPr>
        <p:txBody>
          <a:bodyPr wrap="square" rtlCol="0">
            <a:spAutoFit/>
          </a:bodyPr>
          <a:lstStyle/>
          <a:p>
            <a:pPr algn="ctr"/>
            <a:r>
              <a:rPr lang="fr-FR" dirty="0">
                <a:solidFill>
                  <a:srgbClr val="005689"/>
                </a:solidFill>
                <a:latin typeface="Fredoka One" panose="02000000000000000000" pitchFamily="2" charset="77"/>
              </a:rPr>
              <a:t>URBAN JOURNALISM </a:t>
            </a:r>
          </a:p>
          <a:p>
            <a:pPr algn="ctr"/>
            <a:r>
              <a:rPr lang="fr-FR" dirty="0">
                <a:solidFill>
                  <a:srgbClr val="005689"/>
                </a:solidFill>
                <a:latin typeface="Fredoka One" panose="02000000000000000000" pitchFamily="2" charset="77"/>
              </a:rPr>
              <a:t>ACADEMY WORKSHOP</a:t>
            </a:r>
            <a:endParaRPr lang="en-KE" dirty="0">
              <a:solidFill>
                <a:srgbClr val="005689"/>
              </a:solidFill>
              <a:latin typeface="Fredoka One" panose="02000000000000000000" pitchFamily="2" charset="77"/>
            </a:endParaRPr>
          </a:p>
        </p:txBody>
      </p:sp>
      <p:sp>
        <p:nvSpPr>
          <p:cNvPr id="26" name="Title 3">
            <a:extLst>
              <a:ext uri="{FF2B5EF4-FFF2-40B4-BE49-F238E27FC236}">
                <a16:creationId xmlns:a16="http://schemas.microsoft.com/office/drawing/2014/main" id="{0127530C-290A-5BB3-AE7F-6D00D37D220A}"/>
              </a:ext>
            </a:extLst>
          </p:cNvPr>
          <p:cNvSpPr txBox="1">
            <a:spLocks/>
          </p:cNvSpPr>
          <p:nvPr/>
        </p:nvSpPr>
        <p:spPr>
          <a:xfrm>
            <a:off x="3935458" y="693315"/>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endParaRPr lang="en-KE" sz="2800" u="sng" dirty="0">
              <a:solidFill>
                <a:srgbClr val="005689"/>
              </a:solidFill>
            </a:endParaRPr>
          </a:p>
        </p:txBody>
      </p:sp>
      <p:cxnSp>
        <p:nvCxnSpPr>
          <p:cNvPr id="27" name="Straight Connector 26">
            <a:extLst>
              <a:ext uri="{FF2B5EF4-FFF2-40B4-BE49-F238E27FC236}">
                <a16:creationId xmlns:a16="http://schemas.microsoft.com/office/drawing/2014/main" id="{C40AA2D6-655F-7B3C-A4FB-81D9E38A19C9}"/>
              </a:ext>
            </a:extLst>
          </p:cNvPr>
          <p:cNvCxnSpPr/>
          <p:nvPr/>
        </p:nvCxnSpPr>
        <p:spPr>
          <a:xfrm>
            <a:off x="4815254" y="2480069"/>
            <a:ext cx="0" cy="3808110"/>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16B2CEC-36A5-C559-9544-9E6497FFE3CC}"/>
              </a:ext>
            </a:extLst>
          </p:cNvPr>
          <p:cNvCxnSpPr/>
          <p:nvPr/>
        </p:nvCxnSpPr>
        <p:spPr>
          <a:xfrm>
            <a:off x="8108239" y="2491079"/>
            <a:ext cx="0" cy="3808110"/>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00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777990BF-4CD4-755B-4282-BF1C3CF5DFE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545498" y="545298"/>
            <a:ext cx="749842" cy="735102"/>
          </a:xfrm>
          <a:prstGeom prst="rect">
            <a:avLst/>
          </a:prstGeom>
        </p:spPr>
      </p:pic>
      <p:cxnSp>
        <p:nvCxnSpPr>
          <p:cNvPr id="11" name="Straight Connector 10">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00B7E5"/>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10;&#10;Description automatically generated">
            <a:extLst>
              <a:ext uri="{FF2B5EF4-FFF2-40B4-BE49-F238E27FC236}">
                <a16:creationId xmlns:a16="http://schemas.microsoft.com/office/drawing/2014/main" id="{75B074FA-7F2A-C762-2763-67EC157D1D8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3054" y="545298"/>
            <a:ext cx="1367631" cy="735102"/>
          </a:xfrm>
          <a:prstGeom prst="rect">
            <a:avLst/>
          </a:prstGeom>
        </p:spPr>
      </p:pic>
      <p:sp>
        <p:nvSpPr>
          <p:cNvPr id="7" name="Title 3">
            <a:extLst>
              <a:ext uri="{FF2B5EF4-FFF2-40B4-BE49-F238E27FC236}">
                <a16:creationId xmlns:a16="http://schemas.microsoft.com/office/drawing/2014/main" id="{CEDAD399-9E0E-8F0A-FA43-76B31E8BED84}"/>
              </a:ext>
            </a:extLst>
          </p:cNvPr>
          <p:cNvSpPr txBox="1">
            <a:spLocks/>
          </p:cNvSpPr>
          <p:nvPr/>
        </p:nvSpPr>
        <p:spPr>
          <a:xfrm>
            <a:off x="1493567" y="3817800"/>
            <a:ext cx="10515600" cy="1325563"/>
          </a:xfrm>
          <a:prstGeom prst="rect">
            <a:avLst/>
          </a:prstGeom>
        </p:spPr>
        <p:txBody>
          <a:bodyPr spcFirstLastPara="1" vert="horz" wrap="square" lIns="0" tIns="0" rIns="0" bIns="0" rtlCol="0" anchor="b" anchorCtr="0">
            <a:norm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br>
              <a:rPr lang="en-GB" sz="32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br>
            <a:r>
              <a:rPr lang="en-GB" sz="28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t>GUIDE 2023-2024</a:t>
            </a:r>
            <a:endParaRPr lang="en-KE" sz="2800" dirty="0"/>
          </a:p>
        </p:txBody>
      </p:sp>
      <p:pic>
        <p:nvPicPr>
          <p:cNvPr id="8" name="Picture 7">
            <a:extLst>
              <a:ext uri="{FF2B5EF4-FFF2-40B4-BE49-F238E27FC236}">
                <a16:creationId xmlns:a16="http://schemas.microsoft.com/office/drawing/2014/main" id="{0AE23898-7CFA-B6BA-DBA1-A9E54D566898}"/>
              </a:ext>
            </a:extLst>
          </p:cNvPr>
          <p:cNvPicPr>
            <a:picLocks noChangeAspect="1"/>
          </p:cNvPicPr>
          <p:nvPr/>
        </p:nvPicPr>
        <p:blipFill rotWithShape="1">
          <a:blip r:embed="rId4">
            <a:extLst>
              <a:ext uri="{28A0092B-C50C-407E-A947-70E740481C1C}">
                <a14:useLocalDpi xmlns:a14="http://schemas.microsoft.com/office/drawing/2010/main"/>
              </a:ext>
            </a:extLst>
          </a:blip>
          <a:srcRect r="26658"/>
          <a:stretch/>
        </p:blipFill>
        <p:spPr>
          <a:xfrm>
            <a:off x="336450" y="1149879"/>
            <a:ext cx="4317846" cy="3924843"/>
          </a:xfrm>
          <a:prstGeom prst="rect">
            <a:avLst/>
          </a:prstGeom>
        </p:spPr>
      </p:pic>
      <p:sp>
        <p:nvSpPr>
          <p:cNvPr id="10" name="TextBox 9">
            <a:extLst>
              <a:ext uri="{FF2B5EF4-FFF2-40B4-BE49-F238E27FC236}">
                <a16:creationId xmlns:a16="http://schemas.microsoft.com/office/drawing/2014/main" id="{21F07C65-7B59-D955-2395-DDC6E68CEE2F}"/>
              </a:ext>
            </a:extLst>
          </p:cNvPr>
          <p:cNvSpPr txBox="1"/>
          <p:nvPr/>
        </p:nvSpPr>
        <p:spPr>
          <a:xfrm>
            <a:off x="5107781" y="5143363"/>
            <a:ext cx="6100762" cy="369332"/>
          </a:xfrm>
          <a:prstGeom prst="rect">
            <a:avLst/>
          </a:prstGeom>
          <a:noFill/>
        </p:spPr>
        <p:txBody>
          <a:bodyPr wrap="square">
            <a:spAutoFit/>
          </a:bodyPr>
          <a:lstStyle/>
          <a:p>
            <a:r>
              <a:rPr lang="en-KE" dirty="0">
                <a:solidFill>
                  <a:srgbClr val="005689"/>
                </a:solidFill>
              </a:rPr>
              <a:t>https://www.worldurbancampaign.org/utc9</a:t>
            </a:r>
          </a:p>
        </p:txBody>
      </p:sp>
      <p:sp>
        <p:nvSpPr>
          <p:cNvPr id="12" name="Title 3">
            <a:extLst>
              <a:ext uri="{FF2B5EF4-FFF2-40B4-BE49-F238E27FC236}">
                <a16:creationId xmlns:a16="http://schemas.microsoft.com/office/drawing/2014/main" id="{5E425095-9946-F855-092D-FAE3A8F4FED7}"/>
              </a:ext>
            </a:extLst>
          </p:cNvPr>
          <p:cNvSpPr txBox="1">
            <a:spLocks/>
          </p:cNvSpPr>
          <p:nvPr/>
        </p:nvSpPr>
        <p:spPr>
          <a:xfrm>
            <a:off x="4869919" y="2123476"/>
            <a:ext cx="4229981"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4800" dirty="0">
                <a:solidFill>
                  <a:srgbClr val="005689"/>
                </a:solidFill>
                <a:latin typeface="Fredoka One" panose="02000000000000000000" pitchFamily="2" charset="77"/>
              </a:rPr>
              <a:t>U</a:t>
            </a:r>
            <a:r>
              <a:rPr lang="en-KE" sz="4800" dirty="0">
                <a:solidFill>
                  <a:srgbClr val="00B2E2"/>
                </a:solidFill>
                <a:latin typeface="Fredoka One" panose="02000000000000000000" pitchFamily="2" charset="77"/>
              </a:rPr>
              <a:t>RBAN</a:t>
            </a:r>
          </a:p>
        </p:txBody>
      </p:sp>
      <p:sp>
        <p:nvSpPr>
          <p:cNvPr id="13" name="Title 3">
            <a:extLst>
              <a:ext uri="{FF2B5EF4-FFF2-40B4-BE49-F238E27FC236}">
                <a16:creationId xmlns:a16="http://schemas.microsoft.com/office/drawing/2014/main" id="{CB8EDEBE-7BB4-9B2D-6BF5-8962ECA0C359}"/>
              </a:ext>
            </a:extLst>
          </p:cNvPr>
          <p:cNvSpPr txBox="1">
            <a:spLocks/>
          </p:cNvSpPr>
          <p:nvPr/>
        </p:nvSpPr>
        <p:spPr>
          <a:xfrm>
            <a:off x="4869919" y="2721105"/>
            <a:ext cx="5480459"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4800" dirty="0">
                <a:solidFill>
                  <a:srgbClr val="005689"/>
                </a:solidFill>
                <a:latin typeface="Fredoka One" panose="02000000000000000000" pitchFamily="2" charset="77"/>
              </a:rPr>
              <a:t>T</a:t>
            </a:r>
            <a:r>
              <a:rPr lang="en-KE" sz="4800" dirty="0">
                <a:solidFill>
                  <a:srgbClr val="00B2E2"/>
                </a:solidFill>
                <a:latin typeface="Fredoka One" panose="02000000000000000000" pitchFamily="2" charset="77"/>
              </a:rPr>
              <a:t>HINKERS</a:t>
            </a:r>
          </a:p>
        </p:txBody>
      </p:sp>
      <p:sp>
        <p:nvSpPr>
          <p:cNvPr id="14" name="Title 3">
            <a:extLst>
              <a:ext uri="{FF2B5EF4-FFF2-40B4-BE49-F238E27FC236}">
                <a16:creationId xmlns:a16="http://schemas.microsoft.com/office/drawing/2014/main" id="{E851C70B-F9B2-7BA5-CC4C-BCA62E8A2DD8}"/>
              </a:ext>
            </a:extLst>
          </p:cNvPr>
          <p:cNvSpPr txBox="1">
            <a:spLocks/>
          </p:cNvSpPr>
          <p:nvPr/>
        </p:nvSpPr>
        <p:spPr>
          <a:xfrm>
            <a:off x="4893522" y="3301039"/>
            <a:ext cx="4971179"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4800" dirty="0">
                <a:solidFill>
                  <a:srgbClr val="005689"/>
                </a:solidFill>
                <a:latin typeface="Fredoka One" panose="02000000000000000000" pitchFamily="2" charset="77"/>
              </a:rPr>
              <a:t>C</a:t>
            </a:r>
            <a:r>
              <a:rPr lang="en-KE" sz="4800" dirty="0">
                <a:solidFill>
                  <a:srgbClr val="00B2E2"/>
                </a:solidFill>
                <a:latin typeface="Fredoka One" panose="02000000000000000000" pitchFamily="2" charset="77"/>
              </a:rPr>
              <a:t>AMPUS</a:t>
            </a:r>
          </a:p>
        </p:txBody>
      </p:sp>
      <p:sp>
        <p:nvSpPr>
          <p:cNvPr id="15" name="Title 3">
            <a:extLst>
              <a:ext uri="{FF2B5EF4-FFF2-40B4-BE49-F238E27FC236}">
                <a16:creationId xmlns:a16="http://schemas.microsoft.com/office/drawing/2014/main" id="{9A6F5CD2-6164-2133-BF98-8E390F9B1F3E}"/>
              </a:ext>
            </a:extLst>
          </p:cNvPr>
          <p:cNvSpPr txBox="1">
            <a:spLocks/>
          </p:cNvSpPr>
          <p:nvPr/>
        </p:nvSpPr>
        <p:spPr>
          <a:xfrm>
            <a:off x="1842097" y="3182307"/>
            <a:ext cx="10515600" cy="1325563"/>
          </a:xfrm>
          <a:prstGeom prst="rect">
            <a:avLst/>
          </a:prstGeom>
        </p:spPr>
        <p:txBody>
          <a:bodyPr spcFirstLastPara="1" vert="horz" wrap="square" lIns="0" tIns="0" rIns="0" bIns="0" rtlCol="0" anchor="b" anchorCtr="0">
            <a:norm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KE" sz="4000" dirty="0">
                <a:solidFill>
                  <a:srgbClr val="00B2E2"/>
                </a:solidFill>
                <a:latin typeface="Fredoka One" panose="02000000000000000000" pitchFamily="2" charset="77"/>
              </a:rPr>
              <a:t>#</a:t>
            </a:r>
            <a:r>
              <a:rPr lang="en-KE" sz="4000" dirty="0">
                <a:solidFill>
                  <a:srgbClr val="005689"/>
                </a:solidFill>
                <a:latin typeface="Fredoka One" panose="02000000000000000000" pitchFamily="2" charset="77"/>
              </a:rPr>
              <a:t>Housing</a:t>
            </a:r>
            <a:r>
              <a:rPr lang="en-KE" sz="4000" dirty="0">
                <a:solidFill>
                  <a:srgbClr val="00B2E2"/>
                </a:solidFill>
                <a:latin typeface="Fredoka One" panose="02000000000000000000" pitchFamily="2" charset="77"/>
              </a:rPr>
              <a:t>Matters</a:t>
            </a:r>
            <a:endParaRPr lang="en-KE" sz="2800" dirty="0"/>
          </a:p>
        </p:txBody>
      </p:sp>
      <p:sp>
        <p:nvSpPr>
          <p:cNvPr id="16" name="Title 3">
            <a:extLst>
              <a:ext uri="{FF2B5EF4-FFF2-40B4-BE49-F238E27FC236}">
                <a16:creationId xmlns:a16="http://schemas.microsoft.com/office/drawing/2014/main" id="{6C79E9B0-8768-AFB2-B6A0-AD680DAE018C}"/>
              </a:ext>
            </a:extLst>
          </p:cNvPr>
          <p:cNvSpPr txBox="1">
            <a:spLocks/>
          </p:cNvSpPr>
          <p:nvPr/>
        </p:nvSpPr>
        <p:spPr>
          <a:xfrm>
            <a:off x="7678070" y="2721105"/>
            <a:ext cx="1892198" cy="1711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6600" dirty="0">
                <a:solidFill>
                  <a:srgbClr val="005689"/>
                </a:solidFill>
                <a:latin typeface="Fredoka One" panose="02000000000000000000" pitchFamily="2" charset="77"/>
              </a:rPr>
              <a:t>9.0</a:t>
            </a:r>
            <a:endParaRPr lang="en-KE" sz="6600" dirty="0">
              <a:solidFill>
                <a:srgbClr val="00B2E2"/>
              </a:solidFill>
              <a:latin typeface="Fredoka One" panose="02000000000000000000" pitchFamily="2" charset="77"/>
            </a:endParaRPr>
          </a:p>
        </p:txBody>
      </p:sp>
    </p:spTree>
    <p:extLst>
      <p:ext uri="{BB962C8B-B14F-4D97-AF65-F5344CB8AC3E}">
        <p14:creationId xmlns:p14="http://schemas.microsoft.com/office/powerpoint/2010/main" val="116441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6BB68-7BFA-ABB5-B2F1-23E36F714809}"/>
            </a:ext>
          </a:extLst>
        </p:cNvPr>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CAF35CB1-CAEF-88B3-E925-9367DBE48721}"/>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9E189C5-35FB-F953-723C-4CC62C9531D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65FC3AC0-1183-2654-4FFE-34E5223EC7C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23" name="Espace réservé du texte 1">
            <a:extLst>
              <a:ext uri="{FF2B5EF4-FFF2-40B4-BE49-F238E27FC236}">
                <a16:creationId xmlns:a16="http://schemas.microsoft.com/office/drawing/2014/main" id="{610CBE5F-5A36-F221-AC1F-F117A22007EF}"/>
              </a:ext>
            </a:extLst>
          </p:cNvPr>
          <p:cNvSpPr txBox="1">
            <a:spLocks/>
          </p:cNvSpPr>
          <p:nvPr/>
        </p:nvSpPr>
        <p:spPr>
          <a:xfrm>
            <a:off x="4215880" y="1135889"/>
            <a:ext cx="3760239" cy="5944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KE" sz="2000">
                <a:solidFill>
                  <a:srgbClr val="005689"/>
                </a:solidFill>
                <a:latin typeface="Fredoka One" panose="02000000000000000000" pitchFamily="2" charset="77"/>
              </a:rPr>
              <a:t>Urban Thinkers Schedule </a:t>
            </a:r>
            <a:endParaRPr lang="en-GB" sz="1600" dirty="0">
              <a:solidFill>
                <a:srgbClr val="005689"/>
              </a:solidFill>
              <a:latin typeface="Fredoka One" panose="02000000000000000000" pitchFamily="2" charset="77"/>
            </a:endParaRPr>
          </a:p>
          <a:p>
            <a:pPr marL="0" indent="0">
              <a:buNone/>
            </a:pPr>
            <a:r>
              <a:rPr lang="en-US" sz="1600" dirty="0">
                <a:solidFill>
                  <a:srgbClr val="005689"/>
                </a:solidFill>
                <a:latin typeface="Fredoka One" panose="02000000000000000000" pitchFamily="2" charset="77"/>
              </a:rPr>
              <a:t>EXAMPLE</a:t>
            </a:r>
            <a:r>
              <a:rPr lang="fr-KE" sz="1600">
                <a:solidFill>
                  <a:srgbClr val="005689"/>
                </a:solidFill>
                <a:latin typeface="Fredoka One" panose="02000000000000000000" pitchFamily="2" charset="77"/>
              </a:rPr>
              <a:t> of </a:t>
            </a:r>
            <a:r>
              <a:rPr lang="en-US" sz="1600" dirty="0">
                <a:solidFill>
                  <a:srgbClr val="005689"/>
                </a:solidFill>
                <a:latin typeface="Fredoka One" panose="02000000000000000000" pitchFamily="2" charset="77"/>
              </a:rPr>
              <a:t>a </a:t>
            </a:r>
            <a:r>
              <a:rPr lang="en-US" sz="1600" u="sng" dirty="0">
                <a:solidFill>
                  <a:srgbClr val="005689"/>
                </a:solidFill>
                <a:latin typeface="Fredoka One" panose="02000000000000000000" pitchFamily="2" charset="77"/>
              </a:rPr>
              <a:t>webinar</a:t>
            </a:r>
            <a:r>
              <a:rPr lang="fr-KE" sz="1600" u="sng">
                <a:solidFill>
                  <a:srgbClr val="005689"/>
                </a:solidFill>
                <a:latin typeface="Fredoka One" panose="02000000000000000000" pitchFamily="2" charset="77"/>
              </a:rPr>
              <a:t> UTC</a:t>
            </a:r>
            <a:endParaRPr lang="fr-KE" sz="1600" u="sng" dirty="0">
              <a:solidFill>
                <a:srgbClr val="005689"/>
              </a:solidFill>
              <a:latin typeface="Fredoka One" panose="02000000000000000000" pitchFamily="2" charset="77"/>
            </a:endParaRPr>
          </a:p>
        </p:txBody>
      </p:sp>
      <p:sp>
        <p:nvSpPr>
          <p:cNvPr id="24" name="Title 3">
            <a:extLst>
              <a:ext uri="{FF2B5EF4-FFF2-40B4-BE49-F238E27FC236}">
                <a16:creationId xmlns:a16="http://schemas.microsoft.com/office/drawing/2014/main" id="{7407199C-0E7F-9839-5BF6-B4B9F551B22B}"/>
              </a:ext>
            </a:extLst>
          </p:cNvPr>
          <p:cNvSpPr txBox="1">
            <a:spLocks/>
          </p:cNvSpPr>
          <p:nvPr/>
        </p:nvSpPr>
        <p:spPr>
          <a:xfrm>
            <a:off x="3935458" y="693315"/>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endParaRPr lang="en-KE" sz="2800" u="sng" dirty="0">
              <a:solidFill>
                <a:srgbClr val="005689"/>
              </a:solidFill>
            </a:endParaRPr>
          </a:p>
        </p:txBody>
      </p:sp>
      <p:sp>
        <p:nvSpPr>
          <p:cNvPr id="25" name="TextBox 24">
            <a:extLst>
              <a:ext uri="{FF2B5EF4-FFF2-40B4-BE49-F238E27FC236}">
                <a16:creationId xmlns:a16="http://schemas.microsoft.com/office/drawing/2014/main" id="{C1ED5179-C860-7C96-E372-544FA2DF4BB9}"/>
              </a:ext>
            </a:extLst>
          </p:cNvPr>
          <p:cNvSpPr txBox="1"/>
          <p:nvPr/>
        </p:nvSpPr>
        <p:spPr>
          <a:xfrm>
            <a:off x="940043" y="3858431"/>
            <a:ext cx="1821440" cy="830997"/>
          </a:xfrm>
          <a:prstGeom prst="rect">
            <a:avLst/>
          </a:prstGeom>
          <a:noFill/>
        </p:spPr>
        <p:txBody>
          <a:bodyPr wrap="square" rtlCol="0">
            <a:spAutoFit/>
          </a:bodyPr>
          <a:lstStyle/>
          <a:p>
            <a:r>
              <a:rPr lang="en-KE" sz="1600" dirty="0">
                <a:solidFill>
                  <a:srgbClr val="005689"/>
                </a:solidFill>
                <a:latin typeface="Fredoka One" panose="02000000000000000000" pitchFamily="2" charset="77"/>
              </a:rPr>
              <a:t>URBAN THINKERS SESSION 1</a:t>
            </a:r>
          </a:p>
        </p:txBody>
      </p:sp>
      <p:sp>
        <p:nvSpPr>
          <p:cNvPr id="26" name="TextBox 6">
            <a:extLst>
              <a:ext uri="{FF2B5EF4-FFF2-40B4-BE49-F238E27FC236}">
                <a16:creationId xmlns:a16="http://schemas.microsoft.com/office/drawing/2014/main" id="{8F5E5280-C1A9-019F-3840-19156A0AEC4D}"/>
              </a:ext>
            </a:extLst>
          </p:cNvPr>
          <p:cNvSpPr txBox="1"/>
          <p:nvPr/>
        </p:nvSpPr>
        <p:spPr>
          <a:xfrm>
            <a:off x="9013531" y="4487378"/>
            <a:ext cx="2018501" cy="369332"/>
          </a:xfrm>
          <a:prstGeom prst="rect">
            <a:avLst/>
          </a:prstGeom>
          <a:noFill/>
        </p:spPr>
        <p:txBody>
          <a:bodyPr wrap="none" rtlCol="0">
            <a:spAutoFit/>
          </a:bodyPr>
          <a:lstStyle/>
          <a:p>
            <a:r>
              <a:rPr lang="en-KE" dirty="0">
                <a:solidFill>
                  <a:srgbClr val="005689"/>
                </a:solidFill>
                <a:latin typeface="Fredoka One" panose="02000000000000000000" pitchFamily="2" charset="77"/>
              </a:rPr>
              <a:t>ROUND-TABLE </a:t>
            </a:r>
          </a:p>
        </p:txBody>
      </p:sp>
      <p:sp>
        <p:nvSpPr>
          <p:cNvPr id="27" name="TextBox 8">
            <a:extLst>
              <a:ext uri="{FF2B5EF4-FFF2-40B4-BE49-F238E27FC236}">
                <a16:creationId xmlns:a16="http://schemas.microsoft.com/office/drawing/2014/main" id="{D19176F5-E2B3-6194-10F1-CAECEE8AF5FD}"/>
              </a:ext>
            </a:extLst>
          </p:cNvPr>
          <p:cNvSpPr txBox="1"/>
          <p:nvPr/>
        </p:nvSpPr>
        <p:spPr>
          <a:xfrm>
            <a:off x="4998651" y="3212100"/>
            <a:ext cx="2644819" cy="646331"/>
          </a:xfrm>
          <a:prstGeom prst="rect">
            <a:avLst/>
          </a:prstGeom>
          <a:noFill/>
        </p:spPr>
        <p:txBody>
          <a:bodyPr wrap="square" rtlCol="0">
            <a:spAutoFit/>
          </a:bodyPr>
          <a:lstStyle/>
          <a:p>
            <a:pPr algn="ctr"/>
            <a:r>
              <a:rPr lang="fr-FR" dirty="0">
                <a:solidFill>
                  <a:srgbClr val="005689"/>
                </a:solidFill>
                <a:latin typeface="Fredoka One" panose="02000000000000000000" pitchFamily="2" charset="77"/>
              </a:rPr>
              <a:t>CAMPAIGN DAY ON SOCIAL MEDIAS </a:t>
            </a:r>
            <a:endParaRPr lang="en-KE" dirty="0">
              <a:solidFill>
                <a:srgbClr val="005689"/>
              </a:solidFill>
              <a:latin typeface="Fredoka One" panose="02000000000000000000" pitchFamily="2" charset="77"/>
            </a:endParaRPr>
          </a:p>
        </p:txBody>
      </p:sp>
      <p:sp>
        <p:nvSpPr>
          <p:cNvPr id="28" name="TextBox 13">
            <a:extLst>
              <a:ext uri="{FF2B5EF4-FFF2-40B4-BE49-F238E27FC236}">
                <a16:creationId xmlns:a16="http://schemas.microsoft.com/office/drawing/2014/main" id="{5FCB85A4-C910-522B-488E-269F29500BB9}"/>
              </a:ext>
            </a:extLst>
          </p:cNvPr>
          <p:cNvSpPr txBox="1"/>
          <p:nvPr/>
        </p:nvSpPr>
        <p:spPr>
          <a:xfrm>
            <a:off x="1759643" y="3264094"/>
            <a:ext cx="1326004" cy="400110"/>
          </a:xfrm>
          <a:prstGeom prst="rect">
            <a:avLst/>
          </a:prstGeom>
          <a:noFill/>
        </p:spPr>
        <p:txBody>
          <a:bodyPr wrap="none" rtlCol="0">
            <a:spAutoFit/>
          </a:bodyPr>
          <a:lstStyle/>
          <a:p>
            <a:r>
              <a:rPr lang="en-KE" sz="2000" dirty="0">
                <a:solidFill>
                  <a:srgbClr val="005689"/>
                </a:solidFill>
                <a:latin typeface="Fredoka One" panose="02000000000000000000" pitchFamily="2" charset="77"/>
              </a:rPr>
              <a:t>OPENING</a:t>
            </a:r>
          </a:p>
        </p:txBody>
      </p:sp>
      <p:sp>
        <p:nvSpPr>
          <p:cNvPr id="29" name="TextBox 2">
            <a:extLst>
              <a:ext uri="{FF2B5EF4-FFF2-40B4-BE49-F238E27FC236}">
                <a16:creationId xmlns:a16="http://schemas.microsoft.com/office/drawing/2014/main" id="{C1C8A55C-76ED-8ACE-646A-07C33252F9DF}"/>
              </a:ext>
            </a:extLst>
          </p:cNvPr>
          <p:cNvSpPr txBox="1"/>
          <p:nvPr/>
        </p:nvSpPr>
        <p:spPr>
          <a:xfrm>
            <a:off x="1525441" y="5082564"/>
            <a:ext cx="1617751"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LUNCH BREAK</a:t>
            </a:r>
          </a:p>
        </p:txBody>
      </p:sp>
      <p:sp>
        <p:nvSpPr>
          <p:cNvPr id="30" name="TextBox 15">
            <a:extLst>
              <a:ext uri="{FF2B5EF4-FFF2-40B4-BE49-F238E27FC236}">
                <a16:creationId xmlns:a16="http://schemas.microsoft.com/office/drawing/2014/main" id="{E30041C8-8E3C-7C20-2B95-5F1E3C1FB2B8}"/>
              </a:ext>
            </a:extLst>
          </p:cNvPr>
          <p:cNvSpPr txBox="1"/>
          <p:nvPr/>
        </p:nvSpPr>
        <p:spPr>
          <a:xfrm>
            <a:off x="1603988" y="6108559"/>
            <a:ext cx="1539204"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URBAN LAB 2</a:t>
            </a:r>
          </a:p>
        </p:txBody>
      </p:sp>
      <p:sp>
        <p:nvSpPr>
          <p:cNvPr id="31" name="TextBox 16">
            <a:extLst>
              <a:ext uri="{FF2B5EF4-FFF2-40B4-BE49-F238E27FC236}">
                <a16:creationId xmlns:a16="http://schemas.microsoft.com/office/drawing/2014/main" id="{D7751A7C-4BBD-9136-3D0D-644DB8695268}"/>
              </a:ext>
            </a:extLst>
          </p:cNvPr>
          <p:cNvSpPr txBox="1"/>
          <p:nvPr/>
        </p:nvSpPr>
        <p:spPr>
          <a:xfrm>
            <a:off x="2593475" y="5596221"/>
            <a:ext cx="1539204"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URBAN LAB 3</a:t>
            </a:r>
          </a:p>
        </p:txBody>
      </p:sp>
      <p:sp>
        <p:nvSpPr>
          <p:cNvPr id="32" name="TextBox 17">
            <a:extLst>
              <a:ext uri="{FF2B5EF4-FFF2-40B4-BE49-F238E27FC236}">
                <a16:creationId xmlns:a16="http://schemas.microsoft.com/office/drawing/2014/main" id="{98AF8ECB-17E6-17A8-8797-79B03100A395}"/>
              </a:ext>
            </a:extLst>
          </p:cNvPr>
          <p:cNvSpPr txBox="1"/>
          <p:nvPr/>
        </p:nvSpPr>
        <p:spPr>
          <a:xfrm>
            <a:off x="2594847" y="3897792"/>
            <a:ext cx="1462676" cy="830997"/>
          </a:xfrm>
          <a:prstGeom prst="rect">
            <a:avLst/>
          </a:prstGeom>
          <a:noFill/>
        </p:spPr>
        <p:txBody>
          <a:bodyPr wrap="square" rtlCol="0">
            <a:spAutoFit/>
          </a:bodyPr>
          <a:lstStyle/>
          <a:p>
            <a:r>
              <a:rPr lang="en-KE" sz="1600" dirty="0">
                <a:solidFill>
                  <a:srgbClr val="005689"/>
                </a:solidFill>
                <a:latin typeface="Fredoka One" panose="02000000000000000000" pitchFamily="2" charset="77"/>
              </a:rPr>
              <a:t>URBAN THINKERS SESSION 2</a:t>
            </a:r>
          </a:p>
        </p:txBody>
      </p:sp>
      <p:sp>
        <p:nvSpPr>
          <p:cNvPr id="33" name="TextBox 18">
            <a:extLst>
              <a:ext uri="{FF2B5EF4-FFF2-40B4-BE49-F238E27FC236}">
                <a16:creationId xmlns:a16="http://schemas.microsoft.com/office/drawing/2014/main" id="{98B899A7-C6D1-ED58-99B6-1A0869CEEB0F}"/>
              </a:ext>
            </a:extLst>
          </p:cNvPr>
          <p:cNvSpPr txBox="1"/>
          <p:nvPr/>
        </p:nvSpPr>
        <p:spPr>
          <a:xfrm>
            <a:off x="9103298" y="3212099"/>
            <a:ext cx="1838965" cy="646331"/>
          </a:xfrm>
          <a:prstGeom prst="rect">
            <a:avLst/>
          </a:prstGeom>
          <a:noFill/>
        </p:spPr>
        <p:txBody>
          <a:bodyPr wrap="none" rtlCol="0">
            <a:spAutoFit/>
          </a:bodyPr>
          <a:lstStyle/>
          <a:p>
            <a:r>
              <a:rPr lang="en-KE" dirty="0">
                <a:solidFill>
                  <a:srgbClr val="005689"/>
                </a:solidFill>
                <a:latin typeface="Fredoka One" panose="02000000000000000000" pitchFamily="2" charset="77"/>
              </a:rPr>
              <a:t>SUMMARY </a:t>
            </a:r>
            <a:endParaRPr lang="fr-FR" dirty="0">
              <a:solidFill>
                <a:srgbClr val="005689"/>
              </a:solidFill>
              <a:latin typeface="Fredoka One" panose="02000000000000000000" pitchFamily="2" charset="77"/>
            </a:endParaRPr>
          </a:p>
          <a:p>
            <a:r>
              <a:rPr lang="en-KE" dirty="0">
                <a:solidFill>
                  <a:srgbClr val="005689"/>
                </a:solidFill>
                <a:latin typeface="Fredoka One" panose="02000000000000000000" pitchFamily="2" charset="77"/>
              </a:rPr>
              <a:t>FROM DAY 1</a:t>
            </a:r>
            <a:r>
              <a:rPr lang="fr-FR" dirty="0">
                <a:solidFill>
                  <a:srgbClr val="005689"/>
                </a:solidFill>
                <a:latin typeface="Fredoka One" panose="02000000000000000000" pitchFamily="2" charset="77"/>
              </a:rPr>
              <a:t>-2</a:t>
            </a:r>
            <a:endParaRPr lang="en-KE" dirty="0">
              <a:solidFill>
                <a:srgbClr val="005689"/>
              </a:solidFill>
              <a:latin typeface="Fredoka One" panose="02000000000000000000" pitchFamily="2" charset="77"/>
            </a:endParaRPr>
          </a:p>
        </p:txBody>
      </p:sp>
      <p:sp>
        <p:nvSpPr>
          <p:cNvPr id="34" name="ZoneTexte 15">
            <a:extLst>
              <a:ext uri="{FF2B5EF4-FFF2-40B4-BE49-F238E27FC236}">
                <a16:creationId xmlns:a16="http://schemas.microsoft.com/office/drawing/2014/main" id="{B049E5FB-A139-C8BA-E6B3-F46C99152571}"/>
              </a:ext>
            </a:extLst>
          </p:cNvPr>
          <p:cNvSpPr txBox="1"/>
          <p:nvPr/>
        </p:nvSpPr>
        <p:spPr>
          <a:xfrm>
            <a:off x="1735121" y="2324191"/>
            <a:ext cx="1716709" cy="584775"/>
          </a:xfrm>
          <a:prstGeom prst="rect">
            <a:avLst/>
          </a:prstGeom>
          <a:noFill/>
        </p:spPr>
        <p:txBody>
          <a:bodyPr wrap="square" rtlCol="0">
            <a:spAutoFit/>
          </a:bodyPr>
          <a:lstStyle/>
          <a:p>
            <a:r>
              <a:rPr lang="fr-KE" sz="3200" u="sng" dirty="0">
                <a:solidFill>
                  <a:srgbClr val="005689"/>
                </a:solidFill>
                <a:latin typeface="Fredoka One" panose="02000000000000000000" pitchFamily="2" charset="77"/>
              </a:rPr>
              <a:t>DAY 1</a:t>
            </a:r>
          </a:p>
        </p:txBody>
      </p:sp>
      <p:sp>
        <p:nvSpPr>
          <p:cNvPr id="35" name="TextBox 15">
            <a:extLst>
              <a:ext uri="{FF2B5EF4-FFF2-40B4-BE49-F238E27FC236}">
                <a16:creationId xmlns:a16="http://schemas.microsoft.com/office/drawing/2014/main" id="{4439B297-DE45-5987-DF36-3188DE1E632D}"/>
              </a:ext>
            </a:extLst>
          </p:cNvPr>
          <p:cNvSpPr txBox="1"/>
          <p:nvPr/>
        </p:nvSpPr>
        <p:spPr>
          <a:xfrm>
            <a:off x="893557" y="5596221"/>
            <a:ext cx="1497526" cy="338554"/>
          </a:xfrm>
          <a:prstGeom prst="rect">
            <a:avLst/>
          </a:prstGeom>
          <a:noFill/>
        </p:spPr>
        <p:txBody>
          <a:bodyPr wrap="none" rtlCol="0">
            <a:spAutoFit/>
          </a:bodyPr>
          <a:lstStyle/>
          <a:p>
            <a:r>
              <a:rPr lang="en-KE" sz="1600" dirty="0">
                <a:solidFill>
                  <a:srgbClr val="005689"/>
                </a:solidFill>
                <a:latin typeface="Fredoka One" panose="02000000000000000000" pitchFamily="2" charset="77"/>
              </a:rPr>
              <a:t>URBAN LAB </a:t>
            </a:r>
            <a:r>
              <a:rPr lang="fr-FR" sz="1600" dirty="0">
                <a:solidFill>
                  <a:srgbClr val="005689"/>
                </a:solidFill>
                <a:latin typeface="Fredoka One" panose="02000000000000000000" pitchFamily="2" charset="77"/>
              </a:rPr>
              <a:t>1</a:t>
            </a:r>
            <a:endParaRPr lang="en-KE" sz="1600" dirty="0">
              <a:solidFill>
                <a:srgbClr val="005689"/>
              </a:solidFill>
              <a:latin typeface="Fredoka One" panose="02000000000000000000" pitchFamily="2" charset="77"/>
            </a:endParaRPr>
          </a:p>
        </p:txBody>
      </p:sp>
      <p:sp>
        <p:nvSpPr>
          <p:cNvPr id="36" name="ZoneTexte 18">
            <a:extLst>
              <a:ext uri="{FF2B5EF4-FFF2-40B4-BE49-F238E27FC236}">
                <a16:creationId xmlns:a16="http://schemas.microsoft.com/office/drawing/2014/main" id="{0C49B50E-1B8C-862A-BDBB-7E68917AECC3}"/>
              </a:ext>
            </a:extLst>
          </p:cNvPr>
          <p:cNvSpPr txBox="1"/>
          <p:nvPr/>
        </p:nvSpPr>
        <p:spPr>
          <a:xfrm>
            <a:off x="5719455" y="2289633"/>
            <a:ext cx="1716709" cy="584775"/>
          </a:xfrm>
          <a:prstGeom prst="rect">
            <a:avLst/>
          </a:prstGeom>
          <a:noFill/>
        </p:spPr>
        <p:txBody>
          <a:bodyPr wrap="square" rtlCol="0">
            <a:spAutoFit/>
          </a:bodyPr>
          <a:lstStyle/>
          <a:p>
            <a:r>
              <a:rPr lang="fr-KE" sz="3200" u="sng" dirty="0">
                <a:solidFill>
                  <a:srgbClr val="005689"/>
                </a:solidFill>
                <a:latin typeface="Fredoka One" panose="02000000000000000000" pitchFamily="2" charset="77"/>
              </a:rPr>
              <a:t>DAY 2</a:t>
            </a:r>
          </a:p>
        </p:txBody>
      </p:sp>
      <p:sp>
        <p:nvSpPr>
          <p:cNvPr id="37" name="ZoneTexte 19">
            <a:extLst>
              <a:ext uri="{FF2B5EF4-FFF2-40B4-BE49-F238E27FC236}">
                <a16:creationId xmlns:a16="http://schemas.microsoft.com/office/drawing/2014/main" id="{C0E1EAB0-E774-30B6-F80F-D89B2705517F}"/>
              </a:ext>
            </a:extLst>
          </p:cNvPr>
          <p:cNvSpPr txBox="1"/>
          <p:nvPr/>
        </p:nvSpPr>
        <p:spPr>
          <a:xfrm>
            <a:off x="8946601" y="2289633"/>
            <a:ext cx="1716709" cy="584775"/>
          </a:xfrm>
          <a:prstGeom prst="rect">
            <a:avLst/>
          </a:prstGeom>
          <a:noFill/>
        </p:spPr>
        <p:txBody>
          <a:bodyPr wrap="square" rtlCol="0">
            <a:spAutoFit/>
          </a:bodyPr>
          <a:lstStyle/>
          <a:p>
            <a:pPr algn="ctr"/>
            <a:r>
              <a:rPr lang="fr-KE" sz="3200" u="sng" dirty="0">
                <a:solidFill>
                  <a:srgbClr val="005689"/>
                </a:solidFill>
                <a:latin typeface="Fredoka One" panose="02000000000000000000" pitchFamily="2" charset="77"/>
              </a:rPr>
              <a:t>DAY 3</a:t>
            </a:r>
          </a:p>
        </p:txBody>
      </p:sp>
      <p:sp>
        <p:nvSpPr>
          <p:cNvPr id="38" name="TextBox 13">
            <a:extLst>
              <a:ext uri="{FF2B5EF4-FFF2-40B4-BE49-F238E27FC236}">
                <a16:creationId xmlns:a16="http://schemas.microsoft.com/office/drawing/2014/main" id="{A83DC50C-7BD6-452F-C984-ADE7B6A3241A}"/>
              </a:ext>
            </a:extLst>
          </p:cNvPr>
          <p:cNvSpPr txBox="1"/>
          <p:nvPr/>
        </p:nvSpPr>
        <p:spPr>
          <a:xfrm>
            <a:off x="9311965" y="5501018"/>
            <a:ext cx="1351345" cy="646331"/>
          </a:xfrm>
          <a:prstGeom prst="rect">
            <a:avLst/>
          </a:prstGeom>
          <a:noFill/>
        </p:spPr>
        <p:txBody>
          <a:bodyPr wrap="square" rtlCol="0">
            <a:spAutoFit/>
          </a:bodyPr>
          <a:lstStyle/>
          <a:p>
            <a:r>
              <a:rPr lang="fr-FR" dirty="0">
                <a:solidFill>
                  <a:srgbClr val="005689"/>
                </a:solidFill>
                <a:latin typeface="Fredoka One" panose="02000000000000000000" pitchFamily="2" charset="77"/>
              </a:rPr>
              <a:t>CLOSING </a:t>
            </a:r>
          </a:p>
          <a:p>
            <a:r>
              <a:rPr lang="fr-FR" dirty="0">
                <a:solidFill>
                  <a:srgbClr val="005689"/>
                </a:solidFill>
                <a:latin typeface="Fredoka One" panose="02000000000000000000" pitchFamily="2" charset="77"/>
              </a:rPr>
              <a:t>SESSION </a:t>
            </a:r>
            <a:endParaRPr lang="en-KE" dirty="0">
              <a:solidFill>
                <a:srgbClr val="005689"/>
              </a:solidFill>
              <a:latin typeface="Fredoka One" panose="02000000000000000000" pitchFamily="2" charset="77"/>
            </a:endParaRPr>
          </a:p>
        </p:txBody>
      </p:sp>
      <p:sp>
        <p:nvSpPr>
          <p:cNvPr id="39" name="TextBox 8">
            <a:extLst>
              <a:ext uri="{FF2B5EF4-FFF2-40B4-BE49-F238E27FC236}">
                <a16:creationId xmlns:a16="http://schemas.microsoft.com/office/drawing/2014/main" id="{CAC377E9-5BC5-53D6-1C48-DB211AC172C8}"/>
              </a:ext>
            </a:extLst>
          </p:cNvPr>
          <p:cNvSpPr txBox="1"/>
          <p:nvPr/>
        </p:nvSpPr>
        <p:spPr>
          <a:xfrm>
            <a:off x="4998651" y="4407770"/>
            <a:ext cx="2770060" cy="646331"/>
          </a:xfrm>
          <a:prstGeom prst="rect">
            <a:avLst/>
          </a:prstGeom>
          <a:noFill/>
        </p:spPr>
        <p:txBody>
          <a:bodyPr wrap="square" rtlCol="0">
            <a:spAutoFit/>
          </a:bodyPr>
          <a:lstStyle/>
          <a:p>
            <a:pPr algn="ctr"/>
            <a:r>
              <a:rPr lang="fr-FR" dirty="0">
                <a:solidFill>
                  <a:srgbClr val="005689"/>
                </a:solidFill>
                <a:latin typeface="Fredoka One" panose="02000000000000000000" pitchFamily="2" charset="77"/>
              </a:rPr>
              <a:t>URBAN JOURNALISM </a:t>
            </a:r>
          </a:p>
          <a:p>
            <a:pPr algn="ctr"/>
            <a:r>
              <a:rPr lang="fr-FR" dirty="0">
                <a:solidFill>
                  <a:srgbClr val="005689"/>
                </a:solidFill>
                <a:latin typeface="Fredoka One" panose="02000000000000000000" pitchFamily="2" charset="77"/>
              </a:rPr>
              <a:t>ACADEMY WORKSHOP</a:t>
            </a:r>
            <a:endParaRPr lang="en-KE" dirty="0">
              <a:solidFill>
                <a:srgbClr val="005689"/>
              </a:solidFill>
              <a:latin typeface="Fredoka One" panose="02000000000000000000" pitchFamily="2" charset="77"/>
            </a:endParaRPr>
          </a:p>
        </p:txBody>
      </p:sp>
      <p:sp>
        <p:nvSpPr>
          <p:cNvPr id="40" name="TextBox 8">
            <a:extLst>
              <a:ext uri="{FF2B5EF4-FFF2-40B4-BE49-F238E27FC236}">
                <a16:creationId xmlns:a16="http://schemas.microsoft.com/office/drawing/2014/main" id="{64312EF4-BC41-E3EB-B1E6-0FE69A040147}"/>
              </a:ext>
            </a:extLst>
          </p:cNvPr>
          <p:cNvSpPr txBox="1"/>
          <p:nvPr/>
        </p:nvSpPr>
        <p:spPr>
          <a:xfrm>
            <a:off x="4998651" y="5596221"/>
            <a:ext cx="2770060" cy="369332"/>
          </a:xfrm>
          <a:prstGeom prst="rect">
            <a:avLst/>
          </a:prstGeom>
          <a:noFill/>
        </p:spPr>
        <p:txBody>
          <a:bodyPr wrap="square" rtlCol="0">
            <a:spAutoFit/>
          </a:bodyPr>
          <a:lstStyle/>
          <a:p>
            <a:pPr algn="ctr"/>
            <a:r>
              <a:rPr lang="fr-FR" dirty="0">
                <a:solidFill>
                  <a:srgbClr val="005689"/>
                </a:solidFill>
                <a:latin typeface="Fredoka One" panose="02000000000000000000" pitchFamily="2" charset="77"/>
              </a:rPr>
              <a:t>URBAN CINEMA</a:t>
            </a:r>
            <a:endParaRPr lang="en-KE" dirty="0">
              <a:solidFill>
                <a:srgbClr val="005689"/>
              </a:solidFill>
              <a:latin typeface="Fredoka One" panose="02000000000000000000" pitchFamily="2" charset="77"/>
            </a:endParaRPr>
          </a:p>
        </p:txBody>
      </p:sp>
      <p:cxnSp>
        <p:nvCxnSpPr>
          <p:cNvPr id="42" name="Straight Connector 41">
            <a:extLst>
              <a:ext uri="{FF2B5EF4-FFF2-40B4-BE49-F238E27FC236}">
                <a16:creationId xmlns:a16="http://schemas.microsoft.com/office/drawing/2014/main" id="{D60888D3-9666-6F99-87A4-D99DBFAEF4C9}"/>
              </a:ext>
            </a:extLst>
          </p:cNvPr>
          <p:cNvCxnSpPr/>
          <p:nvPr/>
        </p:nvCxnSpPr>
        <p:spPr>
          <a:xfrm>
            <a:off x="4643805" y="2582020"/>
            <a:ext cx="0" cy="3808110"/>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461A401-370C-3829-CB4C-AB0D51336A8A}"/>
              </a:ext>
            </a:extLst>
          </p:cNvPr>
          <p:cNvCxnSpPr/>
          <p:nvPr/>
        </p:nvCxnSpPr>
        <p:spPr>
          <a:xfrm>
            <a:off x="8368080" y="2582020"/>
            <a:ext cx="0" cy="3808110"/>
          </a:xfrm>
          <a:prstGeom prst="line">
            <a:avLst/>
          </a:prstGeom>
          <a:ln w="6350">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419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CCC7-840D-A053-1F00-307A997B17EE}"/>
            </a:ext>
          </a:extLst>
        </p:cNvPr>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118EBD86-1C68-F8CA-2207-F17436222FDC}"/>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A177B6B-50D2-2EDE-7444-80309F50C11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8D297768-12FE-9445-CF3F-FA1BEB0860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graphicFrame>
        <p:nvGraphicFramePr>
          <p:cNvPr id="2" name="Content Placeholder 2">
            <a:extLst>
              <a:ext uri="{FF2B5EF4-FFF2-40B4-BE49-F238E27FC236}">
                <a16:creationId xmlns:a16="http://schemas.microsoft.com/office/drawing/2014/main" id="{E90862A4-D2B4-0A68-B9F3-8707E789253F}"/>
              </a:ext>
            </a:extLst>
          </p:cNvPr>
          <p:cNvGraphicFramePr>
            <a:graphicFrameLocks/>
          </p:cNvGraphicFramePr>
          <p:nvPr>
            <p:extLst>
              <p:ext uri="{D42A27DB-BD31-4B8C-83A1-F6EECF244321}">
                <p14:modId xmlns:p14="http://schemas.microsoft.com/office/powerpoint/2010/main" val="25950662"/>
              </p:ext>
            </p:extLst>
          </p:nvPr>
        </p:nvGraphicFramePr>
        <p:xfrm>
          <a:off x="961483" y="2119782"/>
          <a:ext cx="10515600" cy="4251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3">
            <a:extLst>
              <a:ext uri="{FF2B5EF4-FFF2-40B4-BE49-F238E27FC236}">
                <a16:creationId xmlns:a16="http://schemas.microsoft.com/office/drawing/2014/main" id="{70D02213-3796-322F-9D7B-DEE574099CE2}"/>
              </a:ext>
            </a:extLst>
          </p:cNvPr>
          <p:cNvSpPr txBox="1">
            <a:spLocks/>
          </p:cNvSpPr>
          <p:nvPr/>
        </p:nvSpPr>
        <p:spPr>
          <a:xfrm>
            <a:off x="3935458" y="693315"/>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endParaRPr lang="en-KE" sz="2800" u="sng" dirty="0">
              <a:solidFill>
                <a:srgbClr val="005689"/>
              </a:solidFill>
            </a:endParaRPr>
          </a:p>
        </p:txBody>
      </p:sp>
      <p:sp>
        <p:nvSpPr>
          <p:cNvPr id="7" name="Google Shape;253;p23">
            <a:extLst>
              <a:ext uri="{FF2B5EF4-FFF2-40B4-BE49-F238E27FC236}">
                <a16:creationId xmlns:a16="http://schemas.microsoft.com/office/drawing/2014/main" id="{AEE3D5A0-92E1-B84D-D96F-FF38AF08789F}"/>
              </a:ext>
            </a:extLst>
          </p:cNvPr>
          <p:cNvSpPr txBox="1">
            <a:spLocks/>
          </p:cNvSpPr>
          <p:nvPr/>
        </p:nvSpPr>
        <p:spPr>
          <a:xfrm>
            <a:off x="4910209" y="997061"/>
            <a:ext cx="2371582" cy="527049"/>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err="1">
                <a:solidFill>
                  <a:srgbClr val="005689"/>
                </a:solidFill>
                <a:latin typeface="Fredoka One" panose="02000000000000000000" pitchFamily="2" charset="77"/>
              </a:rPr>
              <a:t>Getting</a:t>
            </a:r>
            <a:r>
              <a:rPr lang="fr-FR" sz="2400" dirty="0">
                <a:solidFill>
                  <a:srgbClr val="005689"/>
                </a:solidFill>
                <a:latin typeface="Fredoka One" panose="02000000000000000000" pitchFamily="2" charset="77"/>
              </a:rPr>
              <a:t> </a:t>
            </a:r>
            <a:r>
              <a:rPr lang="fr-FR" sz="2400" dirty="0" err="1">
                <a:solidFill>
                  <a:srgbClr val="005689"/>
                </a:solidFill>
                <a:latin typeface="Fredoka One" panose="02000000000000000000" pitchFamily="2" charset="77"/>
              </a:rPr>
              <a:t>Ready</a:t>
            </a:r>
            <a:r>
              <a:rPr lang="fr-FR" sz="2400" dirty="0">
                <a:solidFill>
                  <a:srgbClr val="005689"/>
                </a:solidFill>
                <a:latin typeface="Fredoka One" panose="02000000000000000000" pitchFamily="2" charset="77"/>
              </a:rPr>
              <a:t> </a:t>
            </a:r>
            <a:endParaRPr lang="fr-FR" sz="1400" dirty="0">
              <a:solidFill>
                <a:srgbClr val="005689"/>
              </a:solidFill>
              <a:latin typeface="Fredoka One" panose="02000000000000000000" pitchFamily="2" charset="77"/>
            </a:endParaRPr>
          </a:p>
        </p:txBody>
      </p:sp>
    </p:spTree>
    <p:extLst>
      <p:ext uri="{BB962C8B-B14F-4D97-AF65-F5344CB8AC3E}">
        <p14:creationId xmlns:p14="http://schemas.microsoft.com/office/powerpoint/2010/main" val="3085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34A54577-4B42-D8D8-F842-D46EA7129F18}"/>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22B8292-BCA8-989E-CE01-95053D05B86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22BA41D5-53FC-FABB-835E-4A63B07DA54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7" name="Content Placeholder 2">
            <a:extLst>
              <a:ext uri="{FF2B5EF4-FFF2-40B4-BE49-F238E27FC236}">
                <a16:creationId xmlns:a16="http://schemas.microsoft.com/office/drawing/2014/main" id="{9B7A5025-52C0-020E-4738-1D628A2A3D34}"/>
              </a:ext>
            </a:extLst>
          </p:cNvPr>
          <p:cNvSpPr txBox="1">
            <a:spLocks/>
          </p:cNvSpPr>
          <p:nvPr/>
        </p:nvSpPr>
        <p:spPr>
          <a:xfrm>
            <a:off x="1156291" y="2357438"/>
            <a:ext cx="10376212" cy="4257675"/>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KE" sz="1800" dirty="0">
                <a:solidFill>
                  <a:srgbClr val="005689"/>
                </a:solidFill>
                <a:latin typeface="Montserrat" pitchFamily="2" charset="77"/>
              </a:rPr>
              <a:t>Take note in sessions: assign rapporteurs to each sessions to do so and collect reports during the event.</a:t>
            </a:r>
          </a:p>
          <a:p>
            <a:pPr>
              <a:spcAft>
                <a:spcPts val="800"/>
              </a:spcAft>
            </a:pPr>
            <a:r>
              <a:rPr lang="en-KE" sz="1800" dirty="0">
                <a:solidFill>
                  <a:srgbClr val="005689"/>
                </a:solidFill>
                <a:latin typeface="Montserrat" pitchFamily="2" charset="77"/>
              </a:rPr>
              <a:t>Promote speakers and share ideas on social medias using </a:t>
            </a:r>
            <a:r>
              <a:rPr lang="en-KE" sz="1800" b="1" dirty="0">
                <a:solidFill>
                  <a:srgbClr val="005689"/>
                </a:solidFill>
                <a:latin typeface="Montserrat" pitchFamily="2" charset="77"/>
              </a:rPr>
              <a:t>#UrbanThinkers @urbancampaign</a:t>
            </a:r>
            <a:r>
              <a:rPr lang="en-KE" sz="1800" dirty="0">
                <a:solidFill>
                  <a:srgbClr val="005689"/>
                </a:solidFill>
                <a:latin typeface="Montserrat" pitchFamily="2" charset="77"/>
              </a:rPr>
              <a:t>. Use quotes from speakers and good pictures.</a:t>
            </a:r>
          </a:p>
          <a:p>
            <a:pPr>
              <a:spcAft>
                <a:spcPts val="800"/>
              </a:spcAft>
            </a:pPr>
            <a:r>
              <a:rPr lang="en-KE" sz="1800" dirty="0">
                <a:solidFill>
                  <a:srgbClr val="005689"/>
                </a:solidFill>
                <a:latin typeface="Montserrat" pitchFamily="2" charset="77"/>
              </a:rPr>
              <a:t>Take pictures during the UTC Action Day and promote on social medias.</a:t>
            </a:r>
            <a:r>
              <a:rPr lang="fr-FR" sz="1800" dirty="0">
                <a:solidFill>
                  <a:srgbClr val="005689"/>
                </a:solidFill>
                <a:latin typeface="Montserrat" pitchFamily="2" charset="77"/>
              </a:rPr>
              <a:t> </a:t>
            </a:r>
          </a:p>
          <a:p>
            <a:pPr>
              <a:spcAft>
                <a:spcPts val="800"/>
              </a:spcAft>
            </a:pPr>
            <a:r>
              <a:rPr lang="en-KE" sz="1800" dirty="0">
                <a:solidFill>
                  <a:srgbClr val="005689"/>
                </a:solidFill>
                <a:latin typeface="Montserrat" pitchFamily="2" charset="77"/>
              </a:rPr>
              <a:t>Invite journalists to attend and cover the event and prepare a story you can share on some medias. The story can also be shared on the WUC website by the WUC Secretariat (in English only).</a:t>
            </a:r>
          </a:p>
          <a:p>
            <a:pPr>
              <a:spcAft>
                <a:spcPts val="800"/>
              </a:spcAft>
            </a:pPr>
            <a:r>
              <a:rPr lang="en-KE" sz="1800" dirty="0">
                <a:solidFill>
                  <a:srgbClr val="005689"/>
                </a:solidFill>
                <a:latin typeface="Montserrat" pitchFamily="2" charset="77"/>
              </a:rPr>
              <a:t>Monitor progress and make sure participants are focused towards results (delivering an action plan, a road map, etc.)</a:t>
            </a:r>
          </a:p>
          <a:p>
            <a:pPr>
              <a:spcAft>
                <a:spcPts val="800"/>
              </a:spcAft>
            </a:pPr>
            <a:r>
              <a:rPr lang="en-KE" sz="1800" dirty="0">
                <a:solidFill>
                  <a:srgbClr val="005689"/>
                </a:solidFill>
                <a:latin typeface="Montserrat" pitchFamily="2" charset="77"/>
              </a:rPr>
              <a:t>By the end, make sure there is a consensus on the results.</a:t>
            </a:r>
          </a:p>
          <a:p>
            <a:pPr marL="0" indent="0">
              <a:spcAft>
                <a:spcPts val="800"/>
              </a:spcAft>
              <a:buFont typeface="Arial" panose="020B0604020202020204" pitchFamily="34" charset="0"/>
              <a:buNone/>
            </a:pPr>
            <a:endParaRPr lang="en-KE" sz="1800" dirty="0">
              <a:solidFill>
                <a:srgbClr val="005689"/>
              </a:solidFill>
              <a:latin typeface="Montserrat" pitchFamily="2" charset="77"/>
            </a:endParaRPr>
          </a:p>
          <a:p>
            <a:pPr>
              <a:spcAft>
                <a:spcPts val="800"/>
              </a:spcAft>
            </a:pPr>
            <a:endParaRPr lang="en-KE" sz="1800" dirty="0">
              <a:solidFill>
                <a:srgbClr val="005689"/>
              </a:solidFill>
              <a:highlight>
                <a:srgbClr val="FF00FF"/>
              </a:highlight>
              <a:latin typeface="Montserrat" pitchFamily="2" charset="77"/>
            </a:endParaRPr>
          </a:p>
          <a:p>
            <a:pPr marL="0" indent="0">
              <a:spcAft>
                <a:spcPts val="800"/>
              </a:spcAft>
              <a:buFont typeface="Arial" panose="020B0604020202020204" pitchFamily="34" charset="0"/>
              <a:buNone/>
            </a:pPr>
            <a:endParaRPr lang="en-KE" sz="1800" dirty="0">
              <a:solidFill>
                <a:srgbClr val="005689"/>
              </a:solidFill>
              <a:latin typeface="Montserrat" pitchFamily="2" charset="77"/>
            </a:endParaRPr>
          </a:p>
        </p:txBody>
      </p:sp>
      <p:sp>
        <p:nvSpPr>
          <p:cNvPr id="8" name="Title 3">
            <a:extLst>
              <a:ext uri="{FF2B5EF4-FFF2-40B4-BE49-F238E27FC236}">
                <a16:creationId xmlns:a16="http://schemas.microsoft.com/office/drawing/2014/main" id="{CEDA646B-D085-C921-9E3A-F103DD5F8D30}"/>
              </a:ext>
            </a:extLst>
          </p:cNvPr>
          <p:cNvSpPr txBox="1">
            <a:spLocks/>
          </p:cNvSpPr>
          <p:nvPr/>
        </p:nvSpPr>
        <p:spPr>
          <a:xfrm>
            <a:off x="3791133" y="782766"/>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endParaRPr lang="en-KE" sz="2800" u="sng" dirty="0">
              <a:solidFill>
                <a:srgbClr val="005689"/>
              </a:solidFill>
            </a:endParaRPr>
          </a:p>
        </p:txBody>
      </p:sp>
      <p:sp>
        <p:nvSpPr>
          <p:cNvPr id="9" name="Google Shape;253;p23">
            <a:extLst>
              <a:ext uri="{FF2B5EF4-FFF2-40B4-BE49-F238E27FC236}">
                <a16:creationId xmlns:a16="http://schemas.microsoft.com/office/drawing/2014/main" id="{45F21590-11AB-8D17-CD29-7999AFF04DC8}"/>
              </a:ext>
            </a:extLst>
          </p:cNvPr>
          <p:cNvSpPr txBox="1">
            <a:spLocks/>
          </p:cNvSpPr>
          <p:nvPr/>
        </p:nvSpPr>
        <p:spPr>
          <a:xfrm>
            <a:off x="4558918" y="1025578"/>
            <a:ext cx="3633716" cy="527049"/>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err="1">
                <a:solidFill>
                  <a:srgbClr val="005689"/>
                </a:solidFill>
                <a:latin typeface="Fredoka One" panose="02000000000000000000" pitchFamily="2" charset="77"/>
              </a:rPr>
              <a:t>During</a:t>
            </a:r>
            <a:r>
              <a:rPr lang="fr-FR" sz="2400" dirty="0">
                <a:solidFill>
                  <a:srgbClr val="005689"/>
                </a:solidFill>
                <a:latin typeface="Fredoka One" panose="02000000000000000000" pitchFamily="2" charset="77"/>
              </a:rPr>
              <a:t> </a:t>
            </a:r>
            <a:r>
              <a:rPr lang="fr-FR" sz="2400" dirty="0" err="1">
                <a:solidFill>
                  <a:srgbClr val="005689"/>
                </a:solidFill>
                <a:latin typeface="Fredoka One" panose="02000000000000000000" pitchFamily="2" charset="77"/>
              </a:rPr>
              <a:t>your</a:t>
            </a:r>
            <a:r>
              <a:rPr lang="fr-FR" sz="2400" dirty="0">
                <a:solidFill>
                  <a:srgbClr val="005689"/>
                </a:solidFill>
                <a:latin typeface="Fredoka One" panose="02000000000000000000" pitchFamily="2" charset="77"/>
              </a:rPr>
              <a:t> UTC</a:t>
            </a:r>
            <a:endParaRPr lang="fr-FR" sz="1400" dirty="0">
              <a:solidFill>
                <a:srgbClr val="005689"/>
              </a:solidFill>
              <a:latin typeface="Fredoka One" panose="02000000000000000000" pitchFamily="2" charset="77"/>
            </a:endParaRPr>
          </a:p>
        </p:txBody>
      </p:sp>
    </p:spTree>
    <p:extLst>
      <p:ext uri="{BB962C8B-B14F-4D97-AF65-F5344CB8AC3E}">
        <p14:creationId xmlns:p14="http://schemas.microsoft.com/office/powerpoint/2010/main" val="49444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3D116FD5-8946-66A4-0BC9-CF92585E3591}"/>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4E79BDD-6969-297B-A257-31CB117114B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ADC1FA1D-92D1-F1E9-5C23-E98AC7B2FC7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7" name="Content Placeholder 2">
            <a:extLst>
              <a:ext uri="{FF2B5EF4-FFF2-40B4-BE49-F238E27FC236}">
                <a16:creationId xmlns:a16="http://schemas.microsoft.com/office/drawing/2014/main" id="{46B6783A-657C-765A-B2E7-1CC174603E90}"/>
              </a:ext>
            </a:extLst>
          </p:cNvPr>
          <p:cNvSpPr txBox="1">
            <a:spLocks/>
          </p:cNvSpPr>
          <p:nvPr/>
        </p:nvSpPr>
        <p:spPr>
          <a:xfrm>
            <a:off x="928688" y="2877193"/>
            <a:ext cx="10177714" cy="3279461"/>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8363" indent="-342900">
              <a:spcAft>
                <a:spcPts val="800"/>
              </a:spcAft>
            </a:pPr>
            <a:r>
              <a:rPr lang="en-KE" sz="2400" dirty="0">
                <a:solidFill>
                  <a:srgbClr val="005689"/>
                </a:solidFill>
                <a:latin typeface="Montserrat" pitchFamily="2" charset="77"/>
              </a:rPr>
              <a:t>After the session, </a:t>
            </a:r>
            <a:r>
              <a:rPr lang="en-KE" sz="2400" b="1" dirty="0">
                <a:solidFill>
                  <a:srgbClr val="005689"/>
                </a:solidFill>
                <a:latin typeface="Montserrat" pitchFamily="2" charset="77"/>
              </a:rPr>
              <a:t>UTC organizers should report </a:t>
            </a:r>
            <a:r>
              <a:rPr lang="en-KE" sz="2400" dirty="0">
                <a:solidFill>
                  <a:srgbClr val="005689"/>
                </a:solidFill>
                <a:latin typeface="Montserrat" pitchFamily="2" charset="77"/>
              </a:rPr>
              <a:t>on their UTC.</a:t>
            </a:r>
          </a:p>
          <a:p>
            <a:pPr marL="478363" indent="-342900">
              <a:spcAft>
                <a:spcPts val="800"/>
              </a:spcAft>
            </a:pPr>
            <a:r>
              <a:rPr lang="en-KE" sz="2400" dirty="0">
                <a:solidFill>
                  <a:srgbClr val="005689"/>
                </a:solidFill>
                <a:latin typeface="Montserrat" pitchFamily="2" charset="77"/>
              </a:rPr>
              <a:t>Please use the </a:t>
            </a:r>
            <a:r>
              <a:rPr lang="en-KE" sz="2400" b="1" dirty="0">
                <a:solidFill>
                  <a:srgbClr val="005689"/>
                </a:solidFill>
                <a:latin typeface="Montserrat" pitchFamily="2" charset="77"/>
              </a:rPr>
              <a:t>online reporting form </a:t>
            </a:r>
            <a:r>
              <a:rPr lang="en-KE" sz="2400" dirty="0">
                <a:solidFill>
                  <a:srgbClr val="005689"/>
                </a:solidFill>
                <a:latin typeface="Montserrat" pitchFamily="2" charset="77"/>
              </a:rPr>
              <a:t>as provided by the WUC Secretariat.</a:t>
            </a:r>
            <a:endParaRPr lang="fr-FR" sz="2400" dirty="0">
              <a:solidFill>
                <a:srgbClr val="005689"/>
              </a:solidFill>
              <a:latin typeface="Montserrat" pitchFamily="2" charset="77"/>
            </a:endParaRPr>
          </a:p>
          <a:p>
            <a:pPr marL="478363" indent="-342900">
              <a:spcAft>
                <a:spcPts val="800"/>
              </a:spcAft>
            </a:pPr>
            <a:r>
              <a:rPr lang="en-KE" sz="2400" dirty="0">
                <a:solidFill>
                  <a:srgbClr val="005689"/>
                </a:solidFill>
                <a:latin typeface="Montserrat" pitchFamily="2" charset="77"/>
              </a:rPr>
              <a:t>Make sure you report </a:t>
            </a:r>
            <a:r>
              <a:rPr lang="en-KE" sz="2400" b="1" dirty="0">
                <a:solidFill>
                  <a:srgbClr val="005689"/>
                </a:solidFill>
                <a:latin typeface="Montserrat" pitchFamily="2" charset="77"/>
              </a:rPr>
              <a:t>withing 15 days</a:t>
            </a:r>
            <a:r>
              <a:rPr lang="en-KE" sz="2400" dirty="0">
                <a:solidFill>
                  <a:srgbClr val="005689"/>
                </a:solidFill>
                <a:latin typeface="Montserrat" pitchFamily="2" charset="77"/>
              </a:rPr>
              <a:t> after the end of your campus. The WUC Secretariat will share your report which will include your action plan, partners commitments, road map, targets. </a:t>
            </a:r>
          </a:p>
          <a:p>
            <a:pPr>
              <a:spcAft>
                <a:spcPts val="800"/>
              </a:spcAft>
            </a:pPr>
            <a:endParaRPr lang="en-KE" sz="2400" dirty="0">
              <a:solidFill>
                <a:srgbClr val="005689"/>
              </a:solidFill>
              <a:latin typeface="Montserrat" pitchFamily="2" charset="77"/>
            </a:endParaRPr>
          </a:p>
        </p:txBody>
      </p:sp>
      <p:sp>
        <p:nvSpPr>
          <p:cNvPr id="8" name="Title 3">
            <a:extLst>
              <a:ext uri="{FF2B5EF4-FFF2-40B4-BE49-F238E27FC236}">
                <a16:creationId xmlns:a16="http://schemas.microsoft.com/office/drawing/2014/main" id="{72845BF0-A6CA-ABD1-414F-99F93CD867E5}"/>
              </a:ext>
            </a:extLst>
          </p:cNvPr>
          <p:cNvSpPr txBox="1">
            <a:spLocks/>
          </p:cNvSpPr>
          <p:nvPr/>
        </p:nvSpPr>
        <p:spPr>
          <a:xfrm>
            <a:off x="3791133" y="1218136"/>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dirty="0">
                <a:solidFill>
                  <a:srgbClr val="00B2E2"/>
                </a:solidFill>
                <a:latin typeface="Fredoka One" panose="02000000000000000000" pitchFamily="2" charset="77"/>
              </a:rPr>
              <a:t>REPORTING</a:t>
            </a:r>
            <a:endParaRPr lang="en-KE" sz="2800" u="sng" dirty="0">
              <a:solidFill>
                <a:srgbClr val="005689"/>
              </a:solidFill>
            </a:endParaRPr>
          </a:p>
        </p:txBody>
      </p:sp>
    </p:spTree>
    <p:extLst>
      <p:ext uri="{BB962C8B-B14F-4D97-AF65-F5344CB8AC3E}">
        <p14:creationId xmlns:p14="http://schemas.microsoft.com/office/powerpoint/2010/main" val="325915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5BF87-4867-74F3-44C9-AD094CA2FE4C}"/>
              </a:ext>
            </a:extLst>
          </p:cNvPr>
          <p:cNvSpPr>
            <a:spLocks noGrp="1"/>
          </p:cNvSpPr>
          <p:nvPr>
            <p:ph type="title"/>
          </p:nvPr>
        </p:nvSpPr>
        <p:spPr>
          <a:xfrm>
            <a:off x="4775677" y="1176909"/>
            <a:ext cx="10515600" cy="1325563"/>
          </a:xfrm>
        </p:spPr>
        <p:txBody>
          <a:bodyPr>
            <a:norm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 social medias</a:t>
            </a:r>
            <a:endParaRPr lang="en-KE" sz="1800" dirty="0"/>
          </a:p>
        </p:txBody>
      </p:sp>
      <p:sp>
        <p:nvSpPr>
          <p:cNvPr id="2" name="TextBox 1">
            <a:extLst>
              <a:ext uri="{FF2B5EF4-FFF2-40B4-BE49-F238E27FC236}">
                <a16:creationId xmlns:a16="http://schemas.microsoft.com/office/drawing/2014/main" id="{DCBBB1F9-80D3-962B-636E-0583A5EA3797}"/>
              </a:ext>
            </a:extLst>
          </p:cNvPr>
          <p:cNvSpPr txBox="1"/>
          <p:nvPr/>
        </p:nvSpPr>
        <p:spPr>
          <a:xfrm>
            <a:off x="4800699" y="2117508"/>
            <a:ext cx="7120990" cy="4739759"/>
          </a:xfrm>
          <a:prstGeom prst="rect">
            <a:avLst/>
          </a:prstGeom>
          <a:noFill/>
        </p:spPr>
        <p:txBody>
          <a:bodyPr wrap="square">
            <a:spAutoFit/>
          </a:bodyPr>
          <a:lstStyle/>
          <a:p>
            <a:r>
              <a:rPr lang="en-GB" dirty="0">
                <a:solidFill>
                  <a:srgbClr val="005689"/>
                </a:solidFill>
                <a:effectLst/>
                <a:latin typeface="Montserrat" pitchFamily="2" charset="77"/>
              </a:rPr>
              <a:t>To participate in the social media campaign make sure to use the hashtag #</a:t>
            </a:r>
            <a:r>
              <a:rPr lang="en-GB" dirty="0" err="1">
                <a:solidFill>
                  <a:srgbClr val="005689"/>
                </a:solidFill>
                <a:effectLst/>
                <a:latin typeface="Montserrat" pitchFamily="2" charset="77"/>
              </a:rPr>
              <a:t>HousingMatters</a:t>
            </a:r>
            <a:r>
              <a:rPr lang="en-GB" dirty="0">
                <a:solidFill>
                  <a:srgbClr val="005689"/>
                </a:solidFill>
                <a:effectLst/>
                <a:latin typeface="Montserrat" pitchFamily="2" charset="77"/>
              </a:rPr>
              <a:t> and tag the official UN-Habitat and World Urban Campaign accounts: </a:t>
            </a:r>
          </a:p>
          <a:p>
            <a:pPr>
              <a:lnSpc>
                <a:spcPts val="2300"/>
              </a:lnSpc>
            </a:pPr>
            <a:endPar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endParaRPr>
          </a:p>
          <a:p>
            <a:pPr>
              <a:lnSpc>
                <a:spcPts val="2300"/>
              </a:lnSpc>
            </a:pPr>
            <a:r>
              <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rPr>
              <a:t>TWITTER (X)</a:t>
            </a:r>
          </a:p>
          <a:p>
            <a:pPr>
              <a:lnSpc>
                <a:spcPts val="2300"/>
              </a:lnSpc>
            </a:pPr>
            <a:r>
              <a:rPr lang="en-US" dirty="0">
                <a:solidFill>
                  <a:srgbClr val="005689"/>
                </a:solidFill>
                <a:latin typeface="Montserrat" pitchFamily="2" charset="77"/>
                <a:ea typeface="Roboto" panose="02000000000000000000" pitchFamily="2" charset="0"/>
                <a:cs typeface="Roboto" panose="02000000000000000000" pitchFamily="2" charset="0"/>
              </a:rPr>
              <a:t>@</a:t>
            </a:r>
            <a:r>
              <a:rPr lang="en-US" dirty="0" err="1">
                <a:solidFill>
                  <a:srgbClr val="005689"/>
                </a:solidFill>
                <a:latin typeface="Montserrat" pitchFamily="2" charset="77"/>
                <a:ea typeface="Roboto" panose="02000000000000000000" pitchFamily="2" charset="0"/>
                <a:cs typeface="Roboto" panose="02000000000000000000" pitchFamily="2" charset="0"/>
              </a:rPr>
              <a:t>urbancampaign</a:t>
            </a:r>
            <a:r>
              <a:rPr lang="en-US" dirty="0">
                <a:solidFill>
                  <a:srgbClr val="005689"/>
                </a:solidFill>
                <a:latin typeface="Montserrat" pitchFamily="2" charset="77"/>
                <a:ea typeface="Roboto" panose="02000000000000000000" pitchFamily="2" charset="0"/>
                <a:cs typeface="Roboto" panose="02000000000000000000" pitchFamily="2" charset="0"/>
              </a:rPr>
              <a:t>  @UNHABITAT</a:t>
            </a:r>
          </a:p>
          <a:p>
            <a:pPr>
              <a:lnSpc>
                <a:spcPts val="2300"/>
              </a:lnSpc>
            </a:pPr>
            <a:endPar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endParaRPr>
          </a:p>
          <a:p>
            <a:pPr>
              <a:lnSpc>
                <a:spcPts val="2300"/>
              </a:lnSpc>
            </a:pPr>
            <a:r>
              <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rPr>
              <a:t>INSTAGRAM </a:t>
            </a:r>
          </a:p>
          <a:p>
            <a:pPr>
              <a:lnSpc>
                <a:spcPts val="2300"/>
              </a:lnSpc>
            </a:pPr>
            <a:r>
              <a:rPr lang="en-US" dirty="0">
                <a:solidFill>
                  <a:srgbClr val="005689"/>
                </a:solidFill>
                <a:latin typeface="Montserrat" pitchFamily="2" charset="77"/>
                <a:ea typeface="Roboto" panose="02000000000000000000" pitchFamily="2" charset="0"/>
                <a:cs typeface="Roboto" panose="02000000000000000000" pitchFamily="2" charset="0"/>
              </a:rPr>
              <a:t>@</a:t>
            </a:r>
            <a:r>
              <a:rPr lang="en-US" dirty="0" err="1">
                <a:solidFill>
                  <a:srgbClr val="005689"/>
                </a:solidFill>
                <a:latin typeface="Montserrat" pitchFamily="2" charset="77"/>
                <a:ea typeface="Roboto" panose="02000000000000000000" pitchFamily="2" charset="0"/>
                <a:cs typeface="Roboto" panose="02000000000000000000" pitchFamily="2" charset="0"/>
              </a:rPr>
              <a:t>worldurbancampaign</a:t>
            </a:r>
            <a:r>
              <a:rPr lang="en-US" dirty="0">
                <a:solidFill>
                  <a:srgbClr val="005689"/>
                </a:solidFill>
                <a:latin typeface="Montserrat" pitchFamily="2" charset="77"/>
                <a:ea typeface="Roboto" panose="02000000000000000000" pitchFamily="2" charset="0"/>
                <a:cs typeface="Roboto" panose="02000000000000000000" pitchFamily="2" charset="0"/>
              </a:rPr>
              <a:t>  @</a:t>
            </a:r>
            <a:r>
              <a:rPr lang="en-US" dirty="0" err="1">
                <a:solidFill>
                  <a:srgbClr val="005689"/>
                </a:solidFill>
                <a:latin typeface="Montserrat" pitchFamily="2" charset="77"/>
                <a:ea typeface="Roboto" panose="02000000000000000000" pitchFamily="2" charset="0"/>
                <a:cs typeface="Roboto" panose="02000000000000000000" pitchFamily="2" charset="0"/>
              </a:rPr>
              <a:t>unhabitat</a:t>
            </a:r>
            <a:endParaRPr lang="en-US" dirty="0">
              <a:solidFill>
                <a:srgbClr val="005689"/>
              </a:solidFill>
              <a:latin typeface="Montserrat" pitchFamily="2" charset="77"/>
              <a:ea typeface="Roboto" panose="02000000000000000000" pitchFamily="2" charset="0"/>
              <a:cs typeface="Roboto" panose="02000000000000000000" pitchFamily="2" charset="0"/>
            </a:endParaRPr>
          </a:p>
          <a:p>
            <a:pPr>
              <a:lnSpc>
                <a:spcPts val="2300"/>
              </a:lnSpc>
            </a:pPr>
            <a:endPar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endParaRPr>
          </a:p>
          <a:p>
            <a:pPr>
              <a:lnSpc>
                <a:spcPts val="2300"/>
              </a:lnSpc>
            </a:pPr>
            <a:r>
              <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rPr>
              <a:t>FACEBOOK </a:t>
            </a:r>
          </a:p>
          <a:p>
            <a:pPr>
              <a:lnSpc>
                <a:spcPts val="2300"/>
              </a:lnSpc>
            </a:pPr>
            <a:r>
              <a:rPr lang="en-US" dirty="0">
                <a:solidFill>
                  <a:srgbClr val="005689"/>
                </a:solidFill>
                <a:latin typeface="Montserrat" pitchFamily="2" charset="77"/>
                <a:ea typeface="Roboto" panose="02000000000000000000" pitchFamily="2" charset="0"/>
                <a:cs typeface="Roboto" panose="02000000000000000000" pitchFamily="2" charset="0"/>
              </a:rPr>
              <a:t>@</a:t>
            </a:r>
            <a:r>
              <a:rPr lang="en-US" dirty="0" err="1">
                <a:solidFill>
                  <a:srgbClr val="005689"/>
                </a:solidFill>
                <a:latin typeface="Montserrat" pitchFamily="2" charset="77"/>
                <a:ea typeface="Roboto" panose="02000000000000000000" pitchFamily="2" charset="0"/>
                <a:cs typeface="Roboto" panose="02000000000000000000" pitchFamily="2" charset="0"/>
              </a:rPr>
              <a:t>unhabitatworldurbancampaign</a:t>
            </a:r>
            <a:r>
              <a:rPr lang="en-US" dirty="0">
                <a:solidFill>
                  <a:srgbClr val="005689"/>
                </a:solidFill>
                <a:latin typeface="Montserrat" pitchFamily="2" charset="77"/>
                <a:ea typeface="Roboto" panose="02000000000000000000" pitchFamily="2" charset="0"/>
                <a:cs typeface="Roboto" panose="02000000000000000000" pitchFamily="2" charset="0"/>
              </a:rPr>
              <a:t> @</a:t>
            </a:r>
            <a:r>
              <a:rPr lang="en-US" dirty="0" err="1">
                <a:solidFill>
                  <a:srgbClr val="005689"/>
                </a:solidFill>
                <a:latin typeface="Montserrat" pitchFamily="2" charset="77"/>
                <a:ea typeface="Roboto" panose="02000000000000000000" pitchFamily="2" charset="0"/>
                <a:cs typeface="Roboto" panose="02000000000000000000" pitchFamily="2" charset="0"/>
              </a:rPr>
              <a:t>unhabitat</a:t>
            </a:r>
            <a:endParaRPr lang="en-US" dirty="0">
              <a:solidFill>
                <a:srgbClr val="005689"/>
              </a:solidFill>
              <a:latin typeface="Montserrat" pitchFamily="2" charset="77"/>
              <a:ea typeface="Roboto" panose="02000000000000000000" pitchFamily="2" charset="0"/>
              <a:cs typeface="Roboto" panose="02000000000000000000" pitchFamily="2" charset="0"/>
            </a:endParaRPr>
          </a:p>
          <a:p>
            <a:pPr>
              <a:lnSpc>
                <a:spcPts val="2300"/>
              </a:lnSpc>
            </a:pPr>
            <a:endPar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endParaRPr>
          </a:p>
          <a:p>
            <a:pPr>
              <a:lnSpc>
                <a:spcPts val="2300"/>
              </a:lnSpc>
            </a:pPr>
            <a:r>
              <a:rPr lang="en-US" sz="2000" dirty="0">
                <a:solidFill>
                  <a:srgbClr val="005689"/>
                </a:solidFill>
                <a:latin typeface="Fredoka One" panose="02000000000000000000" pitchFamily="2" charset="77"/>
                <a:ea typeface="Roboto" panose="02000000000000000000" pitchFamily="2" charset="0"/>
                <a:cs typeface="Roboto" panose="02000000000000000000" pitchFamily="2" charset="0"/>
              </a:rPr>
              <a:t>LINKEDIN</a:t>
            </a:r>
          </a:p>
          <a:p>
            <a:pPr>
              <a:lnSpc>
                <a:spcPts val="2300"/>
              </a:lnSpc>
            </a:pPr>
            <a:r>
              <a:rPr lang="en-US" sz="2000" dirty="0">
                <a:solidFill>
                  <a:srgbClr val="005689"/>
                </a:solidFill>
                <a:latin typeface="Montserrat" pitchFamily="2" charset="77"/>
                <a:ea typeface="Roboto" panose="02000000000000000000" pitchFamily="2" charset="0"/>
                <a:cs typeface="Roboto" panose="02000000000000000000" pitchFamily="2" charset="0"/>
              </a:rPr>
              <a:t>@</a:t>
            </a:r>
            <a:r>
              <a:rPr lang="en-US" sz="2000" dirty="0" err="1">
                <a:solidFill>
                  <a:srgbClr val="005689"/>
                </a:solidFill>
                <a:latin typeface="Montserrat" pitchFamily="2" charset="77"/>
                <a:ea typeface="Roboto" panose="02000000000000000000" pitchFamily="2" charset="0"/>
                <a:cs typeface="Roboto" panose="02000000000000000000" pitchFamily="2" charset="0"/>
              </a:rPr>
              <a:t>worldurbancampaign</a:t>
            </a:r>
            <a:r>
              <a:rPr lang="en-US" sz="2000" dirty="0">
                <a:solidFill>
                  <a:srgbClr val="005689"/>
                </a:solidFill>
                <a:latin typeface="Montserrat" pitchFamily="2" charset="77"/>
                <a:ea typeface="Roboto" panose="02000000000000000000" pitchFamily="2" charset="0"/>
                <a:cs typeface="Roboto" panose="02000000000000000000" pitchFamily="2" charset="0"/>
              </a:rPr>
              <a:t> @</a:t>
            </a:r>
            <a:r>
              <a:rPr lang="en-US" sz="2000" dirty="0" err="1">
                <a:solidFill>
                  <a:srgbClr val="005689"/>
                </a:solidFill>
                <a:latin typeface="Montserrat" pitchFamily="2" charset="77"/>
                <a:ea typeface="Roboto" panose="02000000000000000000" pitchFamily="2" charset="0"/>
                <a:cs typeface="Roboto" panose="02000000000000000000" pitchFamily="2" charset="0"/>
              </a:rPr>
              <a:t>unhabitat</a:t>
            </a:r>
            <a:endParaRPr lang="en-US" sz="2000" dirty="0">
              <a:solidFill>
                <a:srgbClr val="005689"/>
              </a:solidFill>
              <a:latin typeface="Montserrat" pitchFamily="2" charset="77"/>
              <a:ea typeface="Roboto" panose="02000000000000000000" pitchFamily="2" charset="0"/>
              <a:cs typeface="Roboto" panose="02000000000000000000" pitchFamily="2" charset="0"/>
            </a:endParaRPr>
          </a:p>
          <a:p>
            <a:endParaRPr lang="en-US" sz="2000" dirty="0">
              <a:solidFill>
                <a:srgbClr val="00B2E2"/>
              </a:solidFill>
              <a:latin typeface="Fredoka One" panose="02000000000000000000" pitchFamily="2" charset="77"/>
              <a:ea typeface="Roboto" panose="02000000000000000000" pitchFamily="2" charset="0"/>
              <a:cs typeface="Roboto" panose="02000000000000000000" pitchFamily="2" charset="0"/>
            </a:endParaRPr>
          </a:p>
        </p:txBody>
      </p:sp>
      <p:grpSp>
        <p:nvGrpSpPr>
          <p:cNvPr id="3" name="Google Shape;312;p35">
            <a:extLst>
              <a:ext uri="{FF2B5EF4-FFF2-40B4-BE49-F238E27FC236}">
                <a16:creationId xmlns:a16="http://schemas.microsoft.com/office/drawing/2014/main" id="{3B72AC89-9754-6847-DB4A-15E92D499EDE}"/>
              </a:ext>
            </a:extLst>
          </p:cNvPr>
          <p:cNvGrpSpPr/>
          <p:nvPr/>
        </p:nvGrpSpPr>
        <p:grpSpPr>
          <a:xfrm>
            <a:off x="800263" y="593479"/>
            <a:ext cx="2826061" cy="5861812"/>
            <a:chOff x="2547150" y="238125"/>
            <a:chExt cx="2525675" cy="5238750"/>
          </a:xfrm>
        </p:grpSpPr>
        <p:sp>
          <p:nvSpPr>
            <p:cNvPr id="5" name="Google Shape;313;p35">
              <a:extLst>
                <a:ext uri="{FF2B5EF4-FFF2-40B4-BE49-F238E27FC236}">
                  <a16:creationId xmlns:a16="http://schemas.microsoft.com/office/drawing/2014/main" id="{1E51912E-B9DE-08BB-300D-800EAB1DE10C}"/>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a:effectLst>
              <a:outerShdw blurRad="257175" dist="76200" dir="5400000" algn="bl" rotWithShape="0">
                <a:schemeClr val="dk1">
                  <a:alpha val="20000"/>
                </a:schemeClr>
              </a:outerShdw>
            </a:effectLst>
          </p:spPr>
          <p:txBody>
            <a:bodyPr spcFirstLastPara="1" wrap="square" lIns="121900" tIns="121900" rIns="121900" bIns="121900" anchor="ctr" anchorCtr="0">
              <a:noAutofit/>
            </a:bodyPr>
            <a:lstStyle/>
            <a:p>
              <a:endParaRPr sz="2400"/>
            </a:p>
          </p:txBody>
        </p:sp>
        <p:sp>
          <p:nvSpPr>
            <p:cNvPr id="7" name="Google Shape;314;p35">
              <a:extLst>
                <a:ext uri="{FF2B5EF4-FFF2-40B4-BE49-F238E27FC236}">
                  <a16:creationId xmlns:a16="http://schemas.microsoft.com/office/drawing/2014/main" id="{951361AC-EB7E-E96C-4D98-F74FBAF2FE9F}"/>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 name="Google Shape;315;p35">
              <a:extLst>
                <a:ext uri="{FF2B5EF4-FFF2-40B4-BE49-F238E27FC236}">
                  <a16:creationId xmlns:a16="http://schemas.microsoft.com/office/drawing/2014/main" id="{B0EAEC72-5FA8-E14C-91EB-E5564962614C}"/>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 name="Google Shape;316;p35">
              <a:extLst>
                <a:ext uri="{FF2B5EF4-FFF2-40B4-BE49-F238E27FC236}">
                  <a16:creationId xmlns:a16="http://schemas.microsoft.com/office/drawing/2014/main" id="{DF91BC88-52E0-A5AF-217D-EC979912803A}"/>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pic>
        <p:nvPicPr>
          <p:cNvPr id="11" name="Image 13" descr="Une image contenant texte&#10;&#10;Description générée automatiquement">
            <a:extLst>
              <a:ext uri="{FF2B5EF4-FFF2-40B4-BE49-F238E27FC236}">
                <a16:creationId xmlns:a16="http://schemas.microsoft.com/office/drawing/2014/main" id="{E40115B1-A7DC-4301-1C3F-4357B1652F10}"/>
              </a:ext>
            </a:extLst>
          </p:cNvPr>
          <p:cNvPicPr>
            <a:picLocks noChangeAspect="1"/>
          </p:cNvPicPr>
          <p:nvPr/>
        </p:nvPicPr>
        <p:blipFill>
          <a:blip r:embed="rId2"/>
          <a:stretch>
            <a:fillRect/>
          </a:stretch>
        </p:blipFill>
        <p:spPr>
          <a:xfrm>
            <a:off x="814329" y="1093489"/>
            <a:ext cx="2797707" cy="479890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AD62ECF-FF23-9ECE-D871-16219A147CB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14" name="Picture 13" descr="Logo&#10;&#10;Description automatically generated">
            <a:extLst>
              <a:ext uri="{FF2B5EF4-FFF2-40B4-BE49-F238E27FC236}">
                <a16:creationId xmlns:a16="http://schemas.microsoft.com/office/drawing/2014/main" id="{963C585E-E4B6-7708-DEA8-A2CF84EABE2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pic>
        <p:nvPicPr>
          <p:cNvPr id="16" name="Picture 15" descr="Blue text on a white background&#10;&#10;Description automatically generated">
            <a:extLst>
              <a:ext uri="{FF2B5EF4-FFF2-40B4-BE49-F238E27FC236}">
                <a16:creationId xmlns:a16="http://schemas.microsoft.com/office/drawing/2014/main" id="{CCE9E67B-D234-75C0-8218-45F6E8FC9296}"/>
              </a:ext>
            </a:extLst>
          </p:cNvPr>
          <p:cNvPicPr>
            <a:picLocks noChangeAspect="1"/>
          </p:cNvPicPr>
          <p:nvPr/>
        </p:nvPicPr>
        <p:blipFill>
          <a:blip r:embed="rId5"/>
          <a:stretch>
            <a:fillRect/>
          </a:stretch>
        </p:blipFill>
        <p:spPr>
          <a:xfrm>
            <a:off x="4835012" y="298506"/>
            <a:ext cx="2246972" cy="1115912"/>
          </a:xfrm>
          <a:prstGeom prst="rect">
            <a:avLst/>
          </a:prstGeom>
        </p:spPr>
      </p:pic>
    </p:spTree>
    <p:extLst>
      <p:ext uri="{BB962C8B-B14F-4D97-AF65-F5344CB8AC3E}">
        <p14:creationId xmlns:p14="http://schemas.microsoft.com/office/powerpoint/2010/main" val="3282655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6368698-5BC8-8469-FC6B-340817C15FA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5" name="Picture 4" descr="Logo&#10;&#10;Description automatically generated">
            <a:extLst>
              <a:ext uri="{FF2B5EF4-FFF2-40B4-BE49-F238E27FC236}">
                <a16:creationId xmlns:a16="http://schemas.microsoft.com/office/drawing/2014/main" id="{E581C6A8-7B6F-FF6E-2916-9BABE03FA00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A07C678A-3ADF-87F8-D601-E6829D89DE37}"/>
              </a:ext>
            </a:extLst>
          </p:cNvPr>
          <p:cNvPicPr>
            <a:picLocks noChangeAspect="1"/>
          </p:cNvPicPr>
          <p:nvPr/>
        </p:nvPicPr>
        <p:blipFill>
          <a:blip r:embed="rId4"/>
          <a:stretch>
            <a:fillRect/>
          </a:stretch>
        </p:blipFill>
        <p:spPr>
          <a:xfrm>
            <a:off x="765941" y="731147"/>
            <a:ext cx="2246972" cy="1115912"/>
          </a:xfrm>
          <a:prstGeom prst="rect">
            <a:avLst/>
          </a:prstGeom>
        </p:spPr>
      </p:pic>
      <p:sp>
        <p:nvSpPr>
          <p:cNvPr id="7" name="Google Shape;226;p20">
            <a:extLst>
              <a:ext uri="{FF2B5EF4-FFF2-40B4-BE49-F238E27FC236}">
                <a16:creationId xmlns:a16="http://schemas.microsoft.com/office/drawing/2014/main" id="{8C1F445F-D131-B1DB-348D-71C43D341B3A}"/>
              </a:ext>
            </a:extLst>
          </p:cNvPr>
          <p:cNvSpPr txBox="1">
            <a:spLocks/>
          </p:cNvSpPr>
          <p:nvPr/>
        </p:nvSpPr>
        <p:spPr>
          <a:xfrm>
            <a:off x="1830825" y="2945675"/>
            <a:ext cx="8530349" cy="35472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solidFill>
                  <a:srgbClr val="005689"/>
                </a:solidFill>
                <a:latin typeface="Montserrat" pitchFamily="2" charset="77"/>
              </a:rPr>
              <a:t>The UTC Organizer must be a Partner of the World Urban Campaign</a:t>
            </a:r>
          </a:p>
          <a:p>
            <a:pPr marL="0" indent="0" algn="ctr">
              <a:buFont typeface="Arial" panose="020B0604020202020204" pitchFamily="34" charset="0"/>
              <a:buNone/>
            </a:pPr>
            <a:r>
              <a:rPr lang="fr-FR" sz="2400" dirty="0">
                <a:solidFill>
                  <a:srgbClr val="005689"/>
                </a:solidFill>
                <a:highlight>
                  <a:srgbClr val="FFFF00"/>
                </a:highlight>
                <a:latin typeface="Montserrat" pitchFamily="2" charset="77"/>
              </a:rPr>
              <a:t>IF YOUR ORGANIZATION IS NOT A WUC PARTNER, PLEASE APPLY at:</a:t>
            </a:r>
          </a:p>
          <a:p>
            <a:pPr marL="0" indent="0" algn="ctr">
              <a:buFont typeface="Arial" panose="020B0604020202020204" pitchFamily="34" charset="0"/>
              <a:buNone/>
            </a:pPr>
            <a:r>
              <a:rPr lang="fr-FR" sz="2000" dirty="0">
                <a:solidFill>
                  <a:srgbClr val="005689"/>
                </a:solidFill>
                <a:latin typeface="Montserrat" pitchFamily="2" charset="77"/>
              </a:rPr>
              <a:t> </a:t>
            </a:r>
            <a:r>
              <a:rPr lang="fr-FR" sz="2000" dirty="0">
                <a:solidFill>
                  <a:srgbClr val="005689"/>
                </a:solidFill>
                <a:latin typeface="Montserrat" pitchFamily="2" charset="77"/>
                <a:hlinkClick r:id="rId5">
                  <a:extLst>
                    <a:ext uri="{A12FA001-AC4F-418D-AE19-62706E023703}">
                      <ahyp:hlinkClr xmlns:ahyp="http://schemas.microsoft.com/office/drawing/2018/hyperlinkcolor" val="tx"/>
                    </a:ext>
                  </a:extLst>
                </a:hlinkClick>
              </a:rPr>
              <a:t>https://www.worldurbancampaign.org/join</a:t>
            </a:r>
            <a:r>
              <a:rPr lang="fr-FR" sz="2000" dirty="0">
                <a:solidFill>
                  <a:srgbClr val="005689"/>
                </a:solidFill>
                <a:latin typeface="Montserrat" pitchFamily="2" charset="77"/>
              </a:rPr>
              <a:t> </a:t>
            </a:r>
          </a:p>
          <a:p>
            <a:pPr marL="0" indent="0" algn="ctr">
              <a:buFont typeface="Arial" panose="020B0604020202020204" pitchFamily="34" charset="0"/>
              <a:buNone/>
            </a:pPr>
            <a:endParaRPr lang="fr-FR" sz="2000" dirty="0">
              <a:solidFill>
                <a:srgbClr val="005689"/>
              </a:solidFill>
              <a:latin typeface="Montserrat" pitchFamily="2" charset="77"/>
            </a:endParaRPr>
          </a:p>
        </p:txBody>
      </p:sp>
      <p:sp>
        <p:nvSpPr>
          <p:cNvPr id="9" name="Title 3">
            <a:extLst>
              <a:ext uri="{FF2B5EF4-FFF2-40B4-BE49-F238E27FC236}">
                <a16:creationId xmlns:a16="http://schemas.microsoft.com/office/drawing/2014/main" id="{56EBA859-4D7A-EE8C-4125-663C786843ED}"/>
              </a:ext>
            </a:extLst>
          </p:cNvPr>
          <p:cNvSpPr txBox="1">
            <a:spLocks/>
          </p:cNvSpPr>
          <p:nvPr/>
        </p:nvSpPr>
        <p:spPr>
          <a:xfrm>
            <a:off x="3791133" y="1218136"/>
            <a:ext cx="5994429" cy="762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dirty="0">
                <a:solidFill>
                  <a:srgbClr val="00B2E2"/>
                </a:solidFill>
                <a:latin typeface="Fredoka One" panose="02000000000000000000" pitchFamily="2" charset="77"/>
              </a:rPr>
              <a:t>REQUIREMENT TO APPLY</a:t>
            </a:r>
            <a:endParaRPr lang="en-KE" sz="2800" u="sng" dirty="0">
              <a:solidFill>
                <a:srgbClr val="005689"/>
              </a:solidFill>
            </a:endParaRPr>
          </a:p>
        </p:txBody>
      </p:sp>
    </p:spTree>
    <p:extLst>
      <p:ext uri="{BB962C8B-B14F-4D97-AF65-F5344CB8AC3E}">
        <p14:creationId xmlns:p14="http://schemas.microsoft.com/office/powerpoint/2010/main" val="398092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ctrTitle"/>
          </p:nvPr>
        </p:nvSpPr>
        <p:spPr>
          <a:xfrm>
            <a:off x="647334" y="1930948"/>
            <a:ext cx="10363200" cy="523378"/>
          </a:xfrm>
          <a:prstGeom prst="rect">
            <a:avLst/>
          </a:prstGeom>
        </p:spPr>
        <p:txBody>
          <a:bodyPr spcFirstLastPara="1" vert="horz" wrap="square" lIns="0" tIns="0" rIns="0" bIns="0" rtlCol="0" anchor="b" anchorCtr="0">
            <a:noAutofit/>
          </a:bodyPr>
          <a:lstStyle/>
          <a:p>
            <a:pPr lvl="0" algn="l"/>
            <a:r>
              <a:rPr lang="en" sz="2800" dirty="0">
                <a:solidFill>
                  <a:srgbClr val="005689"/>
                </a:solidFill>
                <a:latin typeface="Fredoka One" panose="02000000000000000000" pitchFamily="2" charset="77"/>
              </a:rPr>
              <a:t>Join the Urban Thinkers Movement!</a:t>
            </a:r>
            <a:endParaRPr sz="2800" dirty="0">
              <a:solidFill>
                <a:srgbClr val="005689"/>
              </a:solidFill>
              <a:latin typeface="Fredoka One" panose="02000000000000000000" pitchFamily="2" charset="77"/>
            </a:endParaRPr>
          </a:p>
        </p:txBody>
      </p:sp>
      <p:sp>
        <p:nvSpPr>
          <p:cNvPr id="2" name="Title 3">
            <a:extLst>
              <a:ext uri="{FF2B5EF4-FFF2-40B4-BE49-F238E27FC236}">
                <a16:creationId xmlns:a16="http://schemas.microsoft.com/office/drawing/2014/main" id="{DC78EAB3-68BC-020B-FBBD-0690DE1855E2}"/>
              </a:ext>
            </a:extLst>
          </p:cNvPr>
          <p:cNvSpPr txBox="1">
            <a:spLocks/>
          </p:cNvSpPr>
          <p:nvPr/>
        </p:nvSpPr>
        <p:spPr>
          <a:xfrm>
            <a:off x="8118389" y="-420902"/>
            <a:ext cx="2321798" cy="2153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KE" sz="6000" dirty="0">
              <a:solidFill>
                <a:srgbClr val="00B2E2"/>
              </a:solidFill>
              <a:latin typeface="Fredoka One" panose="02000000000000000000" pitchFamily="2" charset="77"/>
            </a:endParaRPr>
          </a:p>
        </p:txBody>
      </p:sp>
      <p:sp>
        <p:nvSpPr>
          <p:cNvPr id="10" name="TextBox 9">
            <a:extLst>
              <a:ext uri="{FF2B5EF4-FFF2-40B4-BE49-F238E27FC236}">
                <a16:creationId xmlns:a16="http://schemas.microsoft.com/office/drawing/2014/main" id="{3EA113ED-D915-758A-B755-049E3B008F8F}"/>
              </a:ext>
            </a:extLst>
          </p:cNvPr>
          <p:cNvSpPr txBox="1"/>
          <p:nvPr/>
        </p:nvSpPr>
        <p:spPr>
          <a:xfrm>
            <a:off x="563834" y="2624228"/>
            <a:ext cx="10953495" cy="1200329"/>
          </a:xfrm>
          <a:prstGeom prst="rect">
            <a:avLst/>
          </a:prstGeom>
          <a:noFill/>
        </p:spPr>
        <p:txBody>
          <a:bodyPr wrap="square">
            <a:spAutoFit/>
          </a:bodyPr>
          <a:lstStyle/>
          <a:p>
            <a:pPr algn="just"/>
            <a:r>
              <a:rPr lang="en-GB" dirty="0">
                <a:solidFill>
                  <a:srgbClr val="005689"/>
                </a:solidFill>
                <a:latin typeface="Montserrat" pitchFamily="2" charset="77"/>
                <a:ea typeface="Apple SD Gothic Neo UltraLight" panose="02000300000000000000" pitchFamily="2" charset="-127"/>
              </a:rPr>
              <a:t>The Urban Thinkers Campus is a platform coordinated by UN-Habitat’s World Urban Campaign. These guidelines are intended to provide a framework for all Urban Thinkers Campuses (UTC).  They are meant to guide organizations which have an interest in being part the urban thinkers’ movement to implement the New Urban Agenda. </a:t>
            </a:r>
          </a:p>
        </p:txBody>
      </p:sp>
      <p:pic>
        <p:nvPicPr>
          <p:cNvPr id="11" name="Picture 10" descr="A picture containing text&#10;&#10;Description automatically generated">
            <a:extLst>
              <a:ext uri="{FF2B5EF4-FFF2-40B4-BE49-F238E27FC236}">
                <a16:creationId xmlns:a16="http://schemas.microsoft.com/office/drawing/2014/main" id="{6C64EDF8-6714-D7CE-F6B1-037C2524B63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3054" y="545298"/>
            <a:ext cx="1367631" cy="735102"/>
          </a:xfrm>
          <a:prstGeom prst="rect">
            <a:avLst/>
          </a:prstGeom>
        </p:spPr>
      </p:pic>
      <p:pic>
        <p:nvPicPr>
          <p:cNvPr id="12" name="Picture 11" descr="Logo&#10;&#10;Description automatically generated">
            <a:extLst>
              <a:ext uri="{FF2B5EF4-FFF2-40B4-BE49-F238E27FC236}">
                <a16:creationId xmlns:a16="http://schemas.microsoft.com/office/drawing/2014/main" id="{E1DDF43B-BFA6-FF55-59E7-6761DB71D87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04591" y="566409"/>
            <a:ext cx="778220" cy="762172"/>
          </a:xfrm>
          <a:prstGeom prst="rect">
            <a:avLst/>
          </a:prstGeom>
        </p:spPr>
      </p:pic>
      <p:sp>
        <p:nvSpPr>
          <p:cNvPr id="16" name="Google Shape;276;p26">
            <a:extLst>
              <a:ext uri="{FF2B5EF4-FFF2-40B4-BE49-F238E27FC236}">
                <a16:creationId xmlns:a16="http://schemas.microsoft.com/office/drawing/2014/main" id="{D96B8642-88A6-239C-9325-8B0D827FFF61}"/>
              </a:ext>
            </a:extLst>
          </p:cNvPr>
          <p:cNvSpPr txBox="1">
            <a:spLocks/>
          </p:cNvSpPr>
          <p:nvPr/>
        </p:nvSpPr>
        <p:spPr>
          <a:xfrm>
            <a:off x="647334" y="4008288"/>
            <a:ext cx="10269254"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fr-FR" sz="2800" b="0" dirty="0">
                <a:solidFill>
                  <a:srgbClr val="005689"/>
                </a:solidFill>
                <a:latin typeface="Fredoka One" panose="02000000000000000000" pitchFamily="2" charset="77"/>
              </a:rPr>
              <a:t>Our Common Goal: Implementing the New Urban Agenda</a:t>
            </a:r>
          </a:p>
        </p:txBody>
      </p:sp>
      <p:sp>
        <p:nvSpPr>
          <p:cNvPr id="17" name="Rectangle 16">
            <a:extLst>
              <a:ext uri="{FF2B5EF4-FFF2-40B4-BE49-F238E27FC236}">
                <a16:creationId xmlns:a16="http://schemas.microsoft.com/office/drawing/2014/main" id="{72DA8E48-FDD5-9F5E-076F-42D6AC1507FD}"/>
              </a:ext>
            </a:extLst>
          </p:cNvPr>
          <p:cNvSpPr/>
          <p:nvPr/>
        </p:nvSpPr>
        <p:spPr>
          <a:xfrm>
            <a:off x="563834" y="4263590"/>
            <a:ext cx="11064332" cy="2308324"/>
          </a:xfrm>
          <a:prstGeom prst="rect">
            <a:avLst/>
          </a:prstGeom>
        </p:spPr>
        <p:txBody>
          <a:bodyPr wrap="square">
            <a:spAutoFit/>
          </a:bodyPr>
          <a:lstStyle/>
          <a:p>
            <a:pPr algn="just"/>
            <a:br>
              <a:rPr lang="en-GB" dirty="0">
                <a:solidFill>
                  <a:srgbClr val="005689"/>
                </a:solidFill>
                <a:latin typeface="Montserrat" pitchFamily="2" charset="77"/>
              </a:rPr>
            </a:br>
            <a:r>
              <a:rPr lang="en-GB" dirty="0">
                <a:solidFill>
                  <a:srgbClr val="005689"/>
                </a:solidFill>
                <a:effectLst/>
                <a:latin typeface="Montserrat" pitchFamily="2" charset="77"/>
              </a:rPr>
              <a:t>The New Urban Agenda, adopted at the UN Conference on Housing and Sustainable Urban Development (Habitat III) in Quito, Ecuador on 20 October 2016, was endorsed by the UN General Assembly on 23 December 2016. It's an action-oriented document mobilizing Member States and stakeholders for sustainable urban development at the local level. Implementation contributes to localizing the 2030 Agenda for Sustainable Development and achieving various Sustainable Development Goals, including Goal 11 on inclusive, safe, resilient, and sustainable cities. </a:t>
            </a:r>
            <a:r>
              <a:rPr lang="en-GB" dirty="0">
                <a:solidFill>
                  <a:srgbClr val="005689"/>
                </a:solidFill>
                <a:effectLst/>
                <a:latin typeface="Montserrat" pitchFamily="2" charset="77"/>
                <a:hlinkClick r:id="rId5"/>
              </a:rPr>
              <a:t>Learn more</a:t>
            </a:r>
            <a:r>
              <a:rPr lang="en-GB" dirty="0">
                <a:solidFill>
                  <a:srgbClr val="005689"/>
                </a:solidFill>
                <a:effectLst/>
                <a:latin typeface="Montserrat" pitchFamily="2" charset="77"/>
              </a:rPr>
              <a:t>.</a:t>
            </a:r>
            <a:endParaRPr lang="en-GB" dirty="0">
              <a:solidFill>
                <a:srgbClr val="005689"/>
              </a:solidFill>
              <a:latin typeface="Montserrat" pitchFamily="2" charset="77"/>
            </a:endParaRPr>
          </a:p>
        </p:txBody>
      </p:sp>
      <p:pic>
        <p:nvPicPr>
          <p:cNvPr id="21" name="Picture 20" descr="Blue text on a white background&#10;&#10;Description automatically generated">
            <a:extLst>
              <a:ext uri="{FF2B5EF4-FFF2-40B4-BE49-F238E27FC236}">
                <a16:creationId xmlns:a16="http://schemas.microsoft.com/office/drawing/2014/main" id="{419DAD08-D523-5C15-93D8-6077C1EDECE0}"/>
              </a:ext>
            </a:extLst>
          </p:cNvPr>
          <p:cNvPicPr>
            <a:picLocks noChangeAspect="1"/>
          </p:cNvPicPr>
          <p:nvPr/>
        </p:nvPicPr>
        <p:blipFill>
          <a:blip r:embed="rId6"/>
          <a:stretch>
            <a:fillRect/>
          </a:stretch>
        </p:blipFill>
        <p:spPr>
          <a:xfrm>
            <a:off x="647334" y="550287"/>
            <a:ext cx="2197100" cy="1358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D9F9728E-B2A2-2E74-12CD-AAFD6E95F53F}"/>
              </a:ext>
            </a:extLst>
          </p:cNvPr>
          <p:cNvSpPr txBox="1">
            <a:spLocks/>
          </p:cNvSpPr>
          <p:nvPr/>
        </p:nvSpPr>
        <p:spPr>
          <a:xfrm>
            <a:off x="2546685" y="2520271"/>
            <a:ext cx="6755723" cy="2191875"/>
          </a:xfrm>
          <a:prstGeom prst="rect">
            <a:avLst/>
          </a:prstGeom>
        </p:spPr>
        <p:txBody>
          <a:bodyPr spcFirstLastPara="1" vert="horz" wrap="square" lIns="0" tIns="0" rIns="0" bIns="0" rtlCol="0" anchor="b" anchorCtr="0">
            <a:no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sz="4267" spc="-200" dirty="0">
                <a:solidFill>
                  <a:srgbClr val="005689"/>
                </a:solidFill>
                <a:latin typeface="Fredoka One" panose="02000000000000000000" pitchFamily="2" charset="77"/>
                <a:cs typeface="Eras Medium ITC" panose="020F0502020204030204" pitchFamily="34" charset="0"/>
              </a:rPr>
              <a:t>UTC 9.0 Theme 2024</a:t>
            </a:r>
            <a:br>
              <a:rPr lang="en-US" sz="4267" spc="-200" dirty="0">
                <a:solidFill>
                  <a:srgbClr val="005689"/>
                </a:solidFill>
                <a:latin typeface="Abadi MT Condensed Light" panose="020B0306030101010103" pitchFamily="34" charset="77"/>
                <a:cs typeface="Eras Medium ITC" panose="020F0502020204030204" pitchFamily="34" charset="0"/>
              </a:rPr>
            </a:br>
            <a:br>
              <a:rPr lang="en-US" sz="4267" spc="-200" dirty="0">
                <a:solidFill>
                  <a:srgbClr val="005689"/>
                </a:solidFill>
                <a:latin typeface="Abadi MT Condensed Light" panose="020B0306030101010103" pitchFamily="34" charset="77"/>
                <a:cs typeface="Eras Medium ITC" panose="020F0502020204030204" pitchFamily="34" charset="0"/>
              </a:rPr>
            </a:br>
            <a:endParaRPr lang="en-KE" sz="4267" spc="-200" dirty="0">
              <a:solidFill>
                <a:srgbClr val="005689"/>
              </a:solidFill>
              <a:latin typeface="Abadi MT Condensed Light" panose="020B0306030101010103" pitchFamily="34" charset="77"/>
              <a:cs typeface="Eras Medium ITC" panose="020F0502020204030204" pitchFamily="34" charset="0"/>
            </a:endParaRPr>
          </a:p>
        </p:txBody>
      </p:sp>
      <p:sp>
        <p:nvSpPr>
          <p:cNvPr id="5" name="Title 3">
            <a:extLst>
              <a:ext uri="{FF2B5EF4-FFF2-40B4-BE49-F238E27FC236}">
                <a16:creationId xmlns:a16="http://schemas.microsoft.com/office/drawing/2014/main" id="{D6735049-C4BF-1C3C-89EF-E511AC91750C}"/>
              </a:ext>
            </a:extLst>
          </p:cNvPr>
          <p:cNvSpPr txBox="1">
            <a:spLocks/>
          </p:cNvSpPr>
          <p:nvPr/>
        </p:nvSpPr>
        <p:spPr>
          <a:xfrm>
            <a:off x="420829" y="3164209"/>
            <a:ext cx="11007436" cy="1220629"/>
          </a:xfrm>
          <a:prstGeom prst="rect">
            <a:avLst/>
          </a:prstGeom>
        </p:spPr>
        <p:txBody>
          <a:bodyPr spcFirstLastPara="1" vert="horz" wrap="square" lIns="0" tIns="0" rIns="0" bIns="0" rtlCol="0" anchor="b" anchorCtr="0">
            <a:norm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KE" sz="6600" dirty="0">
                <a:solidFill>
                  <a:srgbClr val="00B2E2"/>
                </a:solidFill>
                <a:latin typeface="Fredoka One" panose="02000000000000000000" pitchFamily="2" charset="77"/>
              </a:rPr>
              <a:t>#</a:t>
            </a:r>
            <a:r>
              <a:rPr lang="en-KE" sz="6600" dirty="0">
                <a:solidFill>
                  <a:srgbClr val="005689"/>
                </a:solidFill>
                <a:latin typeface="Fredoka One" panose="02000000000000000000" pitchFamily="2" charset="77"/>
              </a:rPr>
              <a:t>Housing</a:t>
            </a:r>
            <a:r>
              <a:rPr lang="en-KE" sz="6600" dirty="0">
                <a:solidFill>
                  <a:srgbClr val="00B2E2"/>
                </a:solidFill>
                <a:latin typeface="Fredoka One" panose="02000000000000000000" pitchFamily="2" charset="77"/>
              </a:rPr>
              <a:t>Matters</a:t>
            </a:r>
            <a:endParaRPr lang="en-KE" dirty="0"/>
          </a:p>
        </p:txBody>
      </p:sp>
      <p:pic>
        <p:nvPicPr>
          <p:cNvPr id="7" name="Picture 6" descr="Logo&#10;&#10;Description automatically generated">
            <a:extLst>
              <a:ext uri="{FF2B5EF4-FFF2-40B4-BE49-F238E27FC236}">
                <a16:creationId xmlns:a16="http://schemas.microsoft.com/office/drawing/2014/main" id="{5F1DEE70-413F-7B3B-1304-8A3A1F2F1B4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545498" y="545298"/>
            <a:ext cx="749842" cy="73510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6C857F9-92DB-EA4C-4D8F-B43E347AE42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3054" y="545298"/>
            <a:ext cx="1367631" cy="735102"/>
          </a:xfrm>
          <a:prstGeom prst="rect">
            <a:avLst/>
          </a:prstGeom>
        </p:spPr>
      </p:pic>
      <p:pic>
        <p:nvPicPr>
          <p:cNvPr id="12" name="Picture 11" descr="A cartoon of a city&#10;&#10;Description automatically generated with medium confidence">
            <a:extLst>
              <a:ext uri="{FF2B5EF4-FFF2-40B4-BE49-F238E27FC236}">
                <a16:creationId xmlns:a16="http://schemas.microsoft.com/office/drawing/2014/main" id="{44E347B9-5B4B-C859-2B5F-8F3D9B3C5B1A}"/>
              </a:ext>
            </a:extLst>
          </p:cNvPr>
          <p:cNvPicPr>
            <a:picLocks noChangeAspect="1"/>
          </p:cNvPicPr>
          <p:nvPr/>
        </p:nvPicPr>
        <p:blipFill>
          <a:blip r:embed="rId4"/>
          <a:stretch>
            <a:fillRect/>
          </a:stretch>
        </p:blipFill>
        <p:spPr>
          <a:xfrm>
            <a:off x="8991600" y="4436700"/>
            <a:ext cx="3200400" cy="2360382"/>
          </a:xfrm>
          <a:prstGeom prst="rect">
            <a:avLst/>
          </a:prstGeom>
        </p:spPr>
      </p:pic>
      <p:sp>
        <p:nvSpPr>
          <p:cNvPr id="20" name="Title 3">
            <a:extLst>
              <a:ext uri="{FF2B5EF4-FFF2-40B4-BE49-F238E27FC236}">
                <a16:creationId xmlns:a16="http://schemas.microsoft.com/office/drawing/2014/main" id="{9B1E5E65-1234-5BBA-15EE-47EFA9442376}"/>
              </a:ext>
            </a:extLst>
          </p:cNvPr>
          <p:cNvSpPr txBox="1">
            <a:spLocks/>
          </p:cNvSpPr>
          <p:nvPr/>
        </p:nvSpPr>
        <p:spPr>
          <a:xfrm>
            <a:off x="743249" y="524253"/>
            <a:ext cx="1665139"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U</a:t>
            </a:r>
            <a:r>
              <a:rPr lang="en-KE" sz="2800" dirty="0">
                <a:solidFill>
                  <a:srgbClr val="00B2E2"/>
                </a:solidFill>
                <a:latin typeface="Fredoka One" panose="02000000000000000000" pitchFamily="2" charset="77"/>
              </a:rPr>
              <a:t>RBAN</a:t>
            </a:r>
          </a:p>
        </p:txBody>
      </p:sp>
      <p:sp>
        <p:nvSpPr>
          <p:cNvPr id="21" name="Title 3">
            <a:extLst>
              <a:ext uri="{FF2B5EF4-FFF2-40B4-BE49-F238E27FC236}">
                <a16:creationId xmlns:a16="http://schemas.microsoft.com/office/drawing/2014/main" id="{26BED537-B284-8D2C-8567-BB137B5FF10B}"/>
              </a:ext>
            </a:extLst>
          </p:cNvPr>
          <p:cNvSpPr txBox="1">
            <a:spLocks/>
          </p:cNvSpPr>
          <p:nvPr/>
        </p:nvSpPr>
        <p:spPr>
          <a:xfrm>
            <a:off x="743248" y="882463"/>
            <a:ext cx="2306825"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T</a:t>
            </a:r>
            <a:r>
              <a:rPr lang="en-KE" sz="2800" dirty="0">
                <a:solidFill>
                  <a:srgbClr val="00B2E2"/>
                </a:solidFill>
                <a:latin typeface="Fredoka One" panose="02000000000000000000" pitchFamily="2" charset="77"/>
              </a:rPr>
              <a:t>HINKERS</a:t>
            </a:r>
          </a:p>
        </p:txBody>
      </p:sp>
      <p:sp>
        <p:nvSpPr>
          <p:cNvPr id="22" name="Title 3">
            <a:extLst>
              <a:ext uri="{FF2B5EF4-FFF2-40B4-BE49-F238E27FC236}">
                <a16:creationId xmlns:a16="http://schemas.microsoft.com/office/drawing/2014/main" id="{A2F6AA47-C4CF-AE67-414E-5C0B9BF8FDE6}"/>
              </a:ext>
            </a:extLst>
          </p:cNvPr>
          <p:cNvSpPr txBox="1">
            <a:spLocks/>
          </p:cNvSpPr>
          <p:nvPr/>
        </p:nvSpPr>
        <p:spPr>
          <a:xfrm>
            <a:off x="759290" y="1224339"/>
            <a:ext cx="2306825" cy="446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2800" dirty="0">
                <a:solidFill>
                  <a:srgbClr val="005689"/>
                </a:solidFill>
                <a:latin typeface="Fredoka One" panose="02000000000000000000" pitchFamily="2" charset="77"/>
              </a:rPr>
              <a:t>C</a:t>
            </a:r>
            <a:r>
              <a:rPr lang="en-KE" sz="2800" dirty="0">
                <a:solidFill>
                  <a:srgbClr val="00B2E2"/>
                </a:solidFill>
                <a:latin typeface="Fredoka One" panose="02000000000000000000" pitchFamily="2" charset="77"/>
              </a:rPr>
              <a:t>AMPUS</a:t>
            </a:r>
          </a:p>
        </p:txBody>
      </p:sp>
      <p:sp>
        <p:nvSpPr>
          <p:cNvPr id="23" name="Title 3">
            <a:extLst>
              <a:ext uri="{FF2B5EF4-FFF2-40B4-BE49-F238E27FC236}">
                <a16:creationId xmlns:a16="http://schemas.microsoft.com/office/drawing/2014/main" id="{8F1161B1-BCB3-A466-F5D0-9B64E6393CE1}"/>
              </a:ext>
            </a:extLst>
          </p:cNvPr>
          <p:cNvSpPr txBox="1">
            <a:spLocks/>
          </p:cNvSpPr>
          <p:nvPr/>
        </p:nvSpPr>
        <p:spPr>
          <a:xfrm>
            <a:off x="-3361140" y="604118"/>
            <a:ext cx="10515600" cy="1325563"/>
          </a:xfrm>
          <a:prstGeom prst="rect">
            <a:avLst/>
          </a:prstGeom>
        </p:spPr>
        <p:txBody>
          <a:bodyPr spcFirstLastPara="1" vert="horz" wrap="square" lIns="0" tIns="0" rIns="0" bIns="0" rtlCol="0" anchor="b" anchorCtr="0">
            <a:norm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KE" sz="2000" dirty="0">
                <a:solidFill>
                  <a:srgbClr val="00B2E2"/>
                </a:solidFill>
                <a:latin typeface="Fredoka One" panose="02000000000000000000" pitchFamily="2" charset="77"/>
              </a:rPr>
              <a:t>#</a:t>
            </a:r>
            <a:r>
              <a:rPr lang="en-KE" sz="2000" dirty="0">
                <a:solidFill>
                  <a:srgbClr val="005689"/>
                </a:solidFill>
                <a:latin typeface="Fredoka One" panose="02000000000000000000" pitchFamily="2" charset="77"/>
              </a:rPr>
              <a:t>Housing</a:t>
            </a:r>
            <a:r>
              <a:rPr lang="en-KE" sz="2000" dirty="0">
                <a:solidFill>
                  <a:srgbClr val="00B2E2"/>
                </a:solidFill>
                <a:latin typeface="Fredoka One" panose="02000000000000000000" pitchFamily="2" charset="77"/>
              </a:rPr>
              <a:t>Matters</a:t>
            </a:r>
            <a:endParaRPr lang="en-KE" sz="1400" dirty="0"/>
          </a:p>
        </p:txBody>
      </p:sp>
      <p:sp>
        <p:nvSpPr>
          <p:cNvPr id="24" name="Title 3">
            <a:extLst>
              <a:ext uri="{FF2B5EF4-FFF2-40B4-BE49-F238E27FC236}">
                <a16:creationId xmlns:a16="http://schemas.microsoft.com/office/drawing/2014/main" id="{874C5F89-F545-2C8D-E4AB-1AF0B21276CC}"/>
              </a:ext>
            </a:extLst>
          </p:cNvPr>
          <p:cNvSpPr txBox="1">
            <a:spLocks/>
          </p:cNvSpPr>
          <p:nvPr/>
        </p:nvSpPr>
        <p:spPr>
          <a:xfrm>
            <a:off x="2345151" y="633749"/>
            <a:ext cx="1892198" cy="1711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KE" sz="4000" dirty="0">
                <a:solidFill>
                  <a:srgbClr val="005689"/>
                </a:solidFill>
                <a:latin typeface="Fredoka One" panose="02000000000000000000" pitchFamily="2" charset="77"/>
              </a:rPr>
              <a:t>9.0</a:t>
            </a:r>
            <a:endParaRPr lang="en-KE" sz="4000" dirty="0">
              <a:solidFill>
                <a:srgbClr val="00B2E2"/>
              </a:solidFill>
              <a:latin typeface="Fredoka One" panose="02000000000000000000" pitchFamily="2" charset="77"/>
            </a:endParaRPr>
          </a:p>
        </p:txBody>
      </p:sp>
      <p:sp>
        <p:nvSpPr>
          <p:cNvPr id="28" name="TextBox 27">
            <a:extLst>
              <a:ext uri="{FF2B5EF4-FFF2-40B4-BE49-F238E27FC236}">
                <a16:creationId xmlns:a16="http://schemas.microsoft.com/office/drawing/2014/main" id="{D172C9BE-1238-5B06-5CEA-8AE3DFA90C1F}"/>
              </a:ext>
            </a:extLst>
          </p:cNvPr>
          <p:cNvSpPr txBox="1"/>
          <p:nvPr/>
        </p:nvSpPr>
        <p:spPr>
          <a:xfrm>
            <a:off x="2970554" y="4394676"/>
            <a:ext cx="7786686" cy="369332"/>
          </a:xfrm>
          <a:prstGeom prst="rect">
            <a:avLst/>
          </a:prstGeom>
          <a:noFill/>
        </p:spPr>
        <p:txBody>
          <a:bodyPr wrap="square">
            <a:spAutoFit/>
          </a:bodyPr>
          <a:lstStyle/>
          <a:p>
            <a:r>
              <a:rPr lang="en-KE" dirty="0">
                <a:solidFill>
                  <a:srgbClr val="005689"/>
                </a:solidFill>
              </a:rPr>
              <a:t>https://www.worldurbancampaign.org/housingmatters</a:t>
            </a:r>
          </a:p>
        </p:txBody>
      </p:sp>
    </p:spTree>
    <p:extLst>
      <p:ext uri="{BB962C8B-B14F-4D97-AF65-F5344CB8AC3E}">
        <p14:creationId xmlns:p14="http://schemas.microsoft.com/office/powerpoint/2010/main" val="157650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5BF87-4867-74F3-44C9-AD094CA2FE4C}"/>
              </a:ext>
            </a:extLst>
          </p:cNvPr>
          <p:cNvSpPr>
            <a:spLocks noGrp="1"/>
          </p:cNvSpPr>
          <p:nvPr>
            <p:ph type="title"/>
          </p:nvPr>
        </p:nvSpPr>
        <p:spPr>
          <a:xfrm>
            <a:off x="3561786" y="362138"/>
            <a:ext cx="5818909" cy="1325563"/>
          </a:xfrm>
        </p:spPr>
        <p:txBody>
          <a:bodyPr>
            <a:normAutofit/>
          </a:bodyPr>
          <a:lstStyle/>
          <a:p>
            <a:r>
              <a:rPr lang="en-KE" sz="4000" dirty="0">
                <a:solidFill>
                  <a:srgbClr val="00B2E2"/>
                </a:solidFill>
                <a:latin typeface="Fredoka One" panose="02000000000000000000" pitchFamily="2" charset="77"/>
              </a:rPr>
              <a:t>Why on  #</a:t>
            </a:r>
            <a:r>
              <a:rPr lang="en-KE" sz="4000" dirty="0">
                <a:solidFill>
                  <a:srgbClr val="005689"/>
                </a:solidFill>
                <a:latin typeface="Fredoka One" panose="02000000000000000000" pitchFamily="2" charset="77"/>
              </a:rPr>
              <a:t>Housing</a:t>
            </a:r>
            <a:r>
              <a:rPr lang="en-KE" sz="4000" dirty="0">
                <a:solidFill>
                  <a:srgbClr val="00B2E2"/>
                </a:solidFill>
                <a:latin typeface="Fredoka One" panose="02000000000000000000" pitchFamily="2" charset="77"/>
              </a:rPr>
              <a:t>Matters</a:t>
            </a:r>
            <a:endParaRPr lang="en-KE" sz="2800" dirty="0"/>
          </a:p>
        </p:txBody>
      </p:sp>
      <p:sp>
        <p:nvSpPr>
          <p:cNvPr id="5" name="Text Placeholder 4">
            <a:extLst>
              <a:ext uri="{FF2B5EF4-FFF2-40B4-BE49-F238E27FC236}">
                <a16:creationId xmlns:a16="http://schemas.microsoft.com/office/drawing/2014/main" id="{26BDD2D6-E7A6-A9D6-48D6-C5131D2CFDC6}"/>
              </a:ext>
            </a:extLst>
          </p:cNvPr>
          <p:cNvSpPr>
            <a:spLocks noGrp="1"/>
          </p:cNvSpPr>
          <p:nvPr>
            <p:ph idx="1"/>
          </p:nvPr>
        </p:nvSpPr>
        <p:spPr>
          <a:xfrm>
            <a:off x="765941" y="2046822"/>
            <a:ext cx="10660117" cy="4351338"/>
          </a:xfrm>
        </p:spPr>
        <p:txBody>
          <a:bodyPr anchor="ctr">
            <a:normAutofit/>
          </a:bodyPr>
          <a:lstStyle/>
          <a:p>
            <a:pPr algn="just"/>
            <a:r>
              <a:rPr lang="en-GB" sz="2400" kern="0" dirty="0">
                <a:solidFill>
                  <a:srgbClr val="005689"/>
                </a:solidFill>
                <a:effectLst/>
                <a:latin typeface="Fredoka One" panose="02000000000000000000" pitchFamily="2" charset="77"/>
                <a:ea typeface="Calibri" panose="020F0502020204030204" pitchFamily="34" charset="0"/>
                <a:cs typeface="Calibri" panose="020F0502020204030204" pitchFamily="34" charset="0"/>
              </a:rPr>
              <a:t>Because worldwide at least two billion people don’t have access to safe, affordable and adequate housing</a:t>
            </a:r>
            <a:r>
              <a:rPr lang="en-GB" sz="2400" b="1" kern="0" dirty="0">
                <a:solidFill>
                  <a:srgbClr val="005689"/>
                </a:solidFill>
                <a:effectLst/>
                <a:latin typeface="Fredoka One" panose="02000000000000000000" pitchFamily="2" charset="77"/>
                <a:ea typeface="Calibri" panose="020F0502020204030204" pitchFamily="34" charset="0"/>
                <a:cs typeface="Calibri" panose="020F0502020204030204" pitchFamily="34" charset="0"/>
              </a:rPr>
              <a:t>. </a:t>
            </a:r>
            <a:r>
              <a:rPr lang="en-GB" sz="2000" dirty="0">
                <a:solidFill>
                  <a:srgbClr val="005689"/>
                </a:solidFill>
                <a:effectLst/>
                <a:latin typeface="Montserrat" pitchFamily="2" charset="77"/>
              </a:rPr>
              <a:t>By 2030, 3 billion people, about 40 per cent of the world’s population will need access to adequate housing.</a:t>
            </a:r>
          </a:p>
          <a:p>
            <a:pPr algn="just"/>
            <a:r>
              <a:rPr lang="en-GB" sz="2400" kern="0" dirty="0">
                <a:solidFill>
                  <a:srgbClr val="005689"/>
                </a:solidFill>
                <a:effectLst/>
                <a:latin typeface="Fredoka One" panose="02000000000000000000" pitchFamily="2" charset="77"/>
                <a:ea typeface="Calibri" panose="020F0502020204030204" pitchFamily="34" charset="0"/>
                <a:cs typeface="Calibri" panose="020F0502020204030204" pitchFamily="34" charset="0"/>
              </a:rPr>
              <a:t>Adequate housing has become an emergency. </a:t>
            </a:r>
            <a:r>
              <a:rPr lang="en-GB" sz="2000" kern="0" dirty="0">
                <a:solidFill>
                  <a:srgbClr val="005689"/>
                </a:solidFill>
                <a:latin typeface="Montserrat" pitchFamily="2" charset="77"/>
                <a:ea typeface="Calibri" panose="020F0502020204030204" pitchFamily="34" charset="0"/>
                <a:cs typeface="Calibri" panose="020F0502020204030204" pitchFamily="34" charset="0"/>
              </a:rPr>
              <a:t>Housing is the first line of defence against climate change and health risks. Homelessness is putting million lives at risk.</a:t>
            </a:r>
          </a:p>
          <a:p>
            <a:pPr algn="just"/>
            <a:r>
              <a:rPr lang="en-GB" sz="2400" kern="0" dirty="0">
                <a:solidFill>
                  <a:srgbClr val="005689"/>
                </a:solidFill>
                <a:effectLst/>
                <a:latin typeface="Fredoka One" panose="02000000000000000000" pitchFamily="2" charset="77"/>
                <a:ea typeface="Calibri" panose="020F0502020204030204" pitchFamily="34" charset="0"/>
                <a:cs typeface="Calibri" panose="020F0502020204030204" pitchFamily="34" charset="0"/>
              </a:rPr>
              <a:t>Housing can dramatically reduce carbon emissions. </a:t>
            </a:r>
            <a:r>
              <a:rPr lang="en-GB" sz="2000" kern="0" dirty="0">
                <a:solidFill>
                  <a:srgbClr val="005689"/>
                </a:solidFill>
                <a:effectLst/>
                <a:latin typeface="Montserrat" pitchFamily="2" charset="77"/>
                <a:ea typeface="Calibri" panose="020F0502020204030204" pitchFamily="34" charset="0"/>
                <a:cs typeface="Calibri" panose="020F0502020204030204" pitchFamily="34" charset="0"/>
              </a:rPr>
              <a:t>Efficient housing design, the use of </a:t>
            </a:r>
            <a:r>
              <a:rPr lang="en-GB" sz="2000" kern="0" dirty="0">
                <a:solidFill>
                  <a:srgbClr val="005689"/>
                </a:solidFill>
                <a:latin typeface="Montserrat" pitchFamily="2" charset="77"/>
                <a:ea typeface="Calibri" panose="020F0502020204030204" pitchFamily="34" charset="0"/>
                <a:cs typeface="Calibri" panose="020F0502020204030204" pitchFamily="34" charset="0"/>
              </a:rPr>
              <a:t>l</a:t>
            </a:r>
            <a:r>
              <a:rPr lang="en-GB" sz="2000" kern="0" dirty="0">
                <a:solidFill>
                  <a:srgbClr val="005689"/>
                </a:solidFill>
                <a:effectLst/>
                <a:latin typeface="Montserrat" pitchFamily="2" charset="77"/>
                <a:ea typeface="Calibri" panose="020F0502020204030204" pitchFamily="34" charset="0"/>
                <a:cs typeface="Calibri" panose="020F0502020204030204" pitchFamily="34" charset="0"/>
              </a:rPr>
              <a:t>ow-carbon materials, </a:t>
            </a:r>
            <a:r>
              <a:rPr lang="en-GB" sz="2000" dirty="0">
                <a:solidFill>
                  <a:srgbClr val="005689"/>
                </a:solidFill>
                <a:effectLst/>
                <a:latin typeface="Montserrat" pitchFamily="2" charset="77"/>
                <a:ea typeface="Calibri" panose="020F0502020204030204" pitchFamily="34" charset="0"/>
              </a:rPr>
              <a:t>carbon capture, reuse, and zero waste</a:t>
            </a:r>
            <a:r>
              <a:rPr lang="en-KE" sz="2000" dirty="0">
                <a:solidFill>
                  <a:srgbClr val="005689"/>
                </a:solidFill>
                <a:effectLst/>
                <a:latin typeface="Montserrat" pitchFamily="2" charset="77"/>
              </a:rPr>
              <a:t> approaches </a:t>
            </a:r>
            <a:r>
              <a:rPr lang="en-GB" sz="2000" kern="0" dirty="0">
                <a:solidFill>
                  <a:srgbClr val="005689"/>
                </a:solidFill>
                <a:latin typeface="Montserrat" pitchFamily="2" charset="77"/>
                <a:ea typeface="Calibri" panose="020F0502020204030204" pitchFamily="34" charset="0"/>
                <a:cs typeface="Calibri" panose="020F0502020204030204" pitchFamily="34" charset="0"/>
              </a:rPr>
              <a:t>can radically </a:t>
            </a:r>
            <a:r>
              <a:rPr lang="en-GB" sz="2000" kern="0" dirty="0">
                <a:solidFill>
                  <a:srgbClr val="005689"/>
                </a:solidFill>
                <a:effectLst/>
                <a:latin typeface="Montserrat" pitchFamily="2" charset="77"/>
                <a:ea typeface="Calibri" panose="020F0502020204030204" pitchFamily="34" charset="0"/>
                <a:cs typeface="Calibri" panose="020F0502020204030204" pitchFamily="34" charset="0"/>
              </a:rPr>
              <a:t>reduce the environmental impacts of the housing sector.</a:t>
            </a:r>
          </a:p>
          <a:p>
            <a:pPr algn="just"/>
            <a:r>
              <a:rPr lang="en-GB" sz="2400" kern="0" dirty="0">
                <a:solidFill>
                  <a:srgbClr val="005689"/>
                </a:solidFill>
                <a:latin typeface="Fredoka One" panose="02000000000000000000" pitchFamily="2" charset="77"/>
                <a:ea typeface="Calibri" panose="020F0502020204030204" pitchFamily="34" charset="0"/>
                <a:cs typeface="Calibri" panose="020F0502020204030204" pitchFamily="34" charset="0"/>
              </a:rPr>
              <a:t>Housing is more than a roof over our heads. </a:t>
            </a:r>
            <a:r>
              <a:rPr lang="en-GB" sz="2000" kern="0" dirty="0">
                <a:solidFill>
                  <a:srgbClr val="005689"/>
                </a:solidFill>
                <a:latin typeface="Montserrat" pitchFamily="2" charset="77"/>
                <a:ea typeface="Calibri" panose="020F0502020204030204" pitchFamily="34" charset="0"/>
                <a:cs typeface="Calibri" panose="020F0502020204030204" pitchFamily="34" charset="0"/>
              </a:rPr>
              <a:t>Providing housing is also about providing basic services for people to live in dignity and access to places to thrive.</a:t>
            </a:r>
            <a:endParaRPr lang="en-GB" sz="2000" kern="0" dirty="0">
              <a:solidFill>
                <a:srgbClr val="005689"/>
              </a:solidFill>
              <a:effectLst/>
              <a:latin typeface="Montserrat" pitchFamily="2" charset="77"/>
              <a:ea typeface="Calibri" panose="020F0502020204030204" pitchFamily="34" charset="0"/>
              <a:cs typeface="Calibri" panose="020F050202020403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FFA32C7F-D5B8-35A3-7050-933A0070D1D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8" name="Picture 7" descr="Logo&#10;&#10;Description automatically generated">
            <a:extLst>
              <a:ext uri="{FF2B5EF4-FFF2-40B4-BE49-F238E27FC236}">
                <a16:creationId xmlns:a16="http://schemas.microsoft.com/office/drawing/2014/main" id="{EEDDBCA8-3A42-D583-81E1-F8BA097C948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97059" y="705812"/>
            <a:ext cx="778220" cy="762172"/>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967F0C39-D868-EB31-EAB3-5CA107DBBB68}"/>
              </a:ext>
            </a:extLst>
          </p:cNvPr>
          <p:cNvPicPr>
            <a:picLocks noChangeAspect="1"/>
          </p:cNvPicPr>
          <p:nvPr/>
        </p:nvPicPr>
        <p:blipFill>
          <a:blip r:embed="rId4"/>
          <a:stretch>
            <a:fillRect/>
          </a:stretch>
        </p:blipFill>
        <p:spPr>
          <a:xfrm>
            <a:off x="843740" y="459840"/>
            <a:ext cx="2197100" cy="1358900"/>
          </a:xfrm>
          <a:prstGeom prst="rect">
            <a:avLst/>
          </a:prstGeom>
        </p:spPr>
      </p:pic>
    </p:spTree>
    <p:extLst>
      <p:ext uri="{BB962C8B-B14F-4D97-AF65-F5344CB8AC3E}">
        <p14:creationId xmlns:p14="http://schemas.microsoft.com/office/powerpoint/2010/main" val="29022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5BF87-4867-74F3-44C9-AD094CA2FE4C}"/>
              </a:ext>
            </a:extLst>
          </p:cNvPr>
          <p:cNvSpPr>
            <a:spLocks noGrp="1"/>
          </p:cNvSpPr>
          <p:nvPr>
            <p:ph type="title"/>
          </p:nvPr>
        </p:nvSpPr>
        <p:spPr>
          <a:xfrm>
            <a:off x="3565770" y="593479"/>
            <a:ext cx="6809509" cy="1325563"/>
          </a:xfrm>
        </p:spPr>
        <p:txBody>
          <a:bodyPr>
            <a:normAutofit/>
          </a:bodyPr>
          <a:lstStyle/>
          <a:p>
            <a:r>
              <a:rPr lang="en-KE" sz="3200" dirty="0">
                <a:solidFill>
                  <a:srgbClr val="005689"/>
                </a:solidFill>
                <a:latin typeface="Fredoka One" panose="02000000000000000000" pitchFamily="2" charset="77"/>
              </a:rPr>
              <a:t>UTC</a:t>
            </a:r>
            <a:r>
              <a:rPr lang="en-KE" sz="3200" dirty="0">
                <a:solidFill>
                  <a:srgbClr val="00B2E2"/>
                </a:solidFill>
                <a:latin typeface="Fredoka One" panose="02000000000000000000" pitchFamily="2" charset="77"/>
              </a:rPr>
              <a:t> #</a:t>
            </a:r>
            <a:r>
              <a:rPr lang="en-KE" sz="3200" dirty="0">
                <a:solidFill>
                  <a:srgbClr val="005689"/>
                </a:solidFill>
                <a:latin typeface="Fredoka One" panose="02000000000000000000" pitchFamily="2" charset="77"/>
              </a:rPr>
              <a:t>Housing</a:t>
            </a:r>
            <a:r>
              <a:rPr lang="en-KE" sz="3200" dirty="0">
                <a:solidFill>
                  <a:srgbClr val="00B2E2"/>
                </a:solidFill>
                <a:latin typeface="Fredoka One" panose="02000000000000000000" pitchFamily="2" charset="77"/>
              </a:rPr>
              <a:t>Matters </a:t>
            </a:r>
            <a:br>
              <a:rPr lang="en-KE" sz="3200" dirty="0">
                <a:solidFill>
                  <a:srgbClr val="00568A"/>
                </a:solidFill>
                <a:latin typeface="Fredoka One" panose="02000000000000000000" pitchFamily="2" charset="77"/>
              </a:rPr>
            </a:br>
            <a:r>
              <a:rPr lang="en-KE" sz="3200" dirty="0">
                <a:solidFill>
                  <a:srgbClr val="00B2E2"/>
                </a:solidFill>
                <a:latin typeface="Fredoka One" panose="02000000000000000000" pitchFamily="2" charset="77"/>
              </a:rPr>
              <a:t>on six domains of impact</a:t>
            </a:r>
            <a:endParaRPr lang="en-KE" sz="2000" dirty="0">
              <a:solidFill>
                <a:srgbClr val="00B2E2"/>
              </a:solidFill>
            </a:endParaRPr>
          </a:p>
        </p:txBody>
      </p:sp>
      <p:sp>
        <p:nvSpPr>
          <p:cNvPr id="5" name="Text Placeholder 4">
            <a:extLst>
              <a:ext uri="{FF2B5EF4-FFF2-40B4-BE49-F238E27FC236}">
                <a16:creationId xmlns:a16="http://schemas.microsoft.com/office/drawing/2014/main" id="{26BDD2D6-E7A6-A9D6-48D6-C5131D2CFDC6}"/>
              </a:ext>
            </a:extLst>
          </p:cNvPr>
          <p:cNvSpPr>
            <a:spLocks noGrp="1"/>
          </p:cNvSpPr>
          <p:nvPr>
            <p:ph idx="1"/>
          </p:nvPr>
        </p:nvSpPr>
        <p:spPr>
          <a:xfrm>
            <a:off x="541283" y="1922060"/>
            <a:ext cx="10932546" cy="4935940"/>
          </a:xfrm>
        </p:spPr>
        <p:txBody>
          <a:bodyPr anchor="ctr">
            <a:normAutofit/>
          </a:bodyPr>
          <a:lstStyle/>
          <a:p>
            <a:pPr algn="just"/>
            <a:r>
              <a:rPr lang="en-GB" sz="1800" b="1" i="0" dirty="0">
                <a:solidFill>
                  <a:srgbClr val="00568A"/>
                </a:solidFill>
                <a:effectLst/>
                <a:latin typeface="Fredoka One" panose="02000000000000000000" pitchFamily="2" charset="77"/>
              </a:rPr>
              <a:t>Economic Equality</a:t>
            </a:r>
            <a:r>
              <a:rPr lang="en-GB" sz="1800" b="0" i="0" dirty="0">
                <a:solidFill>
                  <a:srgbClr val="00568A"/>
                </a:solidFill>
                <a:effectLst/>
                <a:latin typeface="Fredoka One" panose="02000000000000000000" pitchFamily="2" charset="77"/>
              </a:rPr>
              <a:t> </a:t>
            </a:r>
            <a:r>
              <a:rPr lang="en-GB" sz="1800" i="0" dirty="0">
                <a:solidFill>
                  <a:srgbClr val="00568A"/>
                </a:solidFill>
                <a:effectLst/>
                <a:latin typeface="Montserrat" pitchFamily="2" charset="77"/>
              </a:rPr>
              <a:t>- Access to adequate housing can reduce income disparities and drive economic growth in marginalised communities.</a:t>
            </a:r>
            <a:endParaRPr lang="en-GB" sz="1800" dirty="0">
              <a:solidFill>
                <a:srgbClr val="00568A"/>
              </a:solidFill>
              <a:effectLst/>
              <a:latin typeface="Montserrat" pitchFamily="2" charset="77"/>
            </a:endParaRPr>
          </a:p>
          <a:p>
            <a:pPr algn="just"/>
            <a:r>
              <a:rPr lang="en-GB" sz="1800" b="1" i="0" dirty="0">
                <a:solidFill>
                  <a:srgbClr val="00568A"/>
                </a:solidFill>
                <a:effectLst/>
                <a:latin typeface="Fredoka One" panose="02000000000000000000" pitchFamily="2" charset="77"/>
              </a:rPr>
              <a:t>Climate Action</a:t>
            </a:r>
            <a:r>
              <a:rPr lang="en-GB" sz="1800" b="0" i="0" dirty="0">
                <a:solidFill>
                  <a:srgbClr val="00568A"/>
                </a:solidFill>
                <a:effectLst/>
                <a:latin typeface="Fredoka One" panose="02000000000000000000" pitchFamily="2" charset="77"/>
              </a:rPr>
              <a:t> </a:t>
            </a:r>
            <a:r>
              <a:rPr lang="en-GB" sz="1800" b="0" i="0" dirty="0">
                <a:solidFill>
                  <a:srgbClr val="00568A"/>
                </a:solidFill>
                <a:effectLst/>
                <a:latin typeface="Montserrat" pitchFamily="2" charset="77"/>
              </a:rPr>
              <a:t>- Energy-efficient housing and sustainable designs reduce carbon emissions, mitigating the impact of climate change while reducing the use of resources.</a:t>
            </a:r>
            <a:endParaRPr lang="en-GB" sz="1800" dirty="0">
              <a:solidFill>
                <a:srgbClr val="00568A"/>
              </a:solidFill>
              <a:effectLst/>
              <a:latin typeface="Montserrat" pitchFamily="2" charset="77"/>
            </a:endParaRPr>
          </a:p>
          <a:p>
            <a:pPr algn="just"/>
            <a:r>
              <a:rPr lang="en-GB" sz="1800" b="1" i="0" dirty="0">
                <a:solidFill>
                  <a:srgbClr val="00568A"/>
                </a:solidFill>
                <a:effectLst/>
                <a:latin typeface="Fredoka One" panose="02000000000000000000" pitchFamily="2" charset="77"/>
              </a:rPr>
              <a:t>Social Inclusion</a:t>
            </a:r>
            <a:r>
              <a:rPr lang="en-GB" sz="1800" b="0" i="0" dirty="0">
                <a:solidFill>
                  <a:srgbClr val="00568A"/>
                </a:solidFill>
                <a:effectLst/>
                <a:latin typeface="Fredoka One" panose="02000000000000000000" pitchFamily="2" charset="77"/>
              </a:rPr>
              <a:t> </a:t>
            </a:r>
            <a:r>
              <a:rPr lang="en-GB" sz="1800" b="0" i="0" dirty="0">
                <a:solidFill>
                  <a:srgbClr val="00568A"/>
                </a:solidFill>
                <a:effectLst/>
                <a:latin typeface="Montserrat" pitchFamily="2" charset="77"/>
              </a:rPr>
              <a:t>- Adequate housing strengthens social cohesion by providing a stable foundation for individuals and families and building resilience to economic and social shocks.</a:t>
            </a:r>
            <a:endParaRPr lang="en-GB" sz="1800" dirty="0">
              <a:solidFill>
                <a:srgbClr val="00568A"/>
              </a:solidFill>
              <a:effectLst/>
              <a:latin typeface="Montserrat" pitchFamily="2" charset="77"/>
            </a:endParaRPr>
          </a:p>
          <a:p>
            <a:pPr algn="just"/>
            <a:r>
              <a:rPr lang="en-GB" sz="1800" b="1" i="0" dirty="0">
                <a:solidFill>
                  <a:srgbClr val="00568A"/>
                </a:solidFill>
                <a:effectLst/>
                <a:latin typeface="Fredoka One" panose="02000000000000000000" pitchFamily="2" charset="77"/>
              </a:rPr>
              <a:t>Gender Equality</a:t>
            </a:r>
            <a:r>
              <a:rPr lang="en-GB" sz="1800" b="0" i="0" dirty="0">
                <a:solidFill>
                  <a:srgbClr val="00568A"/>
                </a:solidFill>
                <a:effectLst/>
                <a:latin typeface="Fredoka One" panose="02000000000000000000" pitchFamily="2" charset="77"/>
              </a:rPr>
              <a:t> </a:t>
            </a:r>
            <a:r>
              <a:rPr lang="en-GB" sz="1800" b="0" i="0" dirty="0">
                <a:solidFill>
                  <a:srgbClr val="00568A"/>
                </a:solidFill>
                <a:effectLst/>
                <a:latin typeface="Montserrat" pitchFamily="2" charset="77"/>
              </a:rPr>
              <a:t>- Equal access to housing allows women and girls' access and control over resources, increasing independence, reducing risks of poverty, violence and exploitation and address gender inequalities within society.</a:t>
            </a:r>
            <a:endParaRPr lang="en-GB" sz="1800" dirty="0">
              <a:solidFill>
                <a:srgbClr val="00568A"/>
              </a:solidFill>
              <a:effectLst/>
              <a:latin typeface="Montserrat" pitchFamily="2" charset="77"/>
            </a:endParaRPr>
          </a:p>
          <a:p>
            <a:pPr algn="just"/>
            <a:r>
              <a:rPr lang="en-GB" sz="1800" b="1" i="0" dirty="0">
                <a:solidFill>
                  <a:srgbClr val="00568A"/>
                </a:solidFill>
                <a:effectLst/>
                <a:latin typeface="Fredoka One" panose="02000000000000000000" pitchFamily="2" charset="77"/>
              </a:rPr>
              <a:t>Democratic Governance</a:t>
            </a:r>
            <a:r>
              <a:rPr lang="en-GB" sz="1800" b="0" i="0" dirty="0">
                <a:solidFill>
                  <a:srgbClr val="00568A"/>
                </a:solidFill>
                <a:effectLst/>
                <a:latin typeface="Fredoka One" panose="02000000000000000000" pitchFamily="2" charset="77"/>
              </a:rPr>
              <a:t> </a:t>
            </a:r>
            <a:r>
              <a:rPr lang="en-GB" sz="1800" b="0" i="0" dirty="0">
                <a:solidFill>
                  <a:srgbClr val="00568A"/>
                </a:solidFill>
                <a:effectLst/>
                <a:latin typeface="Montserrat" pitchFamily="2" charset="77"/>
              </a:rPr>
              <a:t>- Universal housing access supports democratic processes by giving citizens a voice in housing management and production.</a:t>
            </a:r>
            <a:endParaRPr lang="en-GB" sz="1800" dirty="0">
              <a:solidFill>
                <a:srgbClr val="00568A"/>
              </a:solidFill>
              <a:effectLst/>
              <a:latin typeface="Montserrat" pitchFamily="2" charset="77"/>
            </a:endParaRPr>
          </a:p>
          <a:p>
            <a:pPr algn="just"/>
            <a:r>
              <a:rPr lang="en-GB" sz="1800" b="1" i="0" dirty="0">
                <a:solidFill>
                  <a:srgbClr val="00568A"/>
                </a:solidFill>
                <a:effectLst/>
                <a:latin typeface="Fredoka One" panose="02000000000000000000" pitchFamily="2" charset="77"/>
              </a:rPr>
              <a:t>Peace and Security</a:t>
            </a:r>
            <a:r>
              <a:rPr lang="en-GB" sz="1800" b="0" i="0" dirty="0">
                <a:solidFill>
                  <a:srgbClr val="00568A"/>
                </a:solidFill>
                <a:effectLst/>
                <a:latin typeface="Fredoka One" panose="02000000000000000000" pitchFamily="2" charset="77"/>
              </a:rPr>
              <a:t> </a:t>
            </a:r>
            <a:r>
              <a:rPr lang="en-GB" sz="1800" b="0" i="0" dirty="0">
                <a:solidFill>
                  <a:srgbClr val="00568A"/>
                </a:solidFill>
                <a:effectLst/>
                <a:latin typeface="Montserrat" pitchFamily="2" charset="77"/>
              </a:rPr>
              <a:t>- Addressing housing disparities can contribute to urban safety and reduce conflicts related to land disputes and insecurity of tenure.</a:t>
            </a:r>
            <a:endParaRPr lang="en-GB" sz="1800" dirty="0">
              <a:solidFill>
                <a:srgbClr val="00568A"/>
              </a:solidFill>
              <a:effectLst/>
              <a:latin typeface="Montserrat" pitchFamily="2" charset="77"/>
            </a:endParaRPr>
          </a:p>
        </p:txBody>
      </p:sp>
      <p:pic>
        <p:nvPicPr>
          <p:cNvPr id="6" name="Picture 5" descr="A picture containing text&#10;&#10;Description automatically generated">
            <a:extLst>
              <a:ext uri="{FF2B5EF4-FFF2-40B4-BE49-F238E27FC236}">
                <a16:creationId xmlns:a16="http://schemas.microsoft.com/office/drawing/2014/main" id="{FFA32C7F-D5B8-35A3-7050-933A0070D1D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8" name="Picture 7" descr="Logo&#10;&#10;Description automatically generated">
            <a:extLst>
              <a:ext uri="{FF2B5EF4-FFF2-40B4-BE49-F238E27FC236}">
                <a16:creationId xmlns:a16="http://schemas.microsoft.com/office/drawing/2014/main" id="{EEDDBCA8-3A42-D583-81E1-F8BA097C948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97059" y="705812"/>
            <a:ext cx="778220" cy="762172"/>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41EBBFC1-CDFE-8A25-32B2-CA14BC7C6630}"/>
              </a:ext>
            </a:extLst>
          </p:cNvPr>
          <p:cNvPicPr>
            <a:picLocks noChangeAspect="1"/>
          </p:cNvPicPr>
          <p:nvPr/>
        </p:nvPicPr>
        <p:blipFill>
          <a:blip r:embed="rId4"/>
          <a:stretch>
            <a:fillRect/>
          </a:stretch>
        </p:blipFill>
        <p:spPr>
          <a:xfrm>
            <a:off x="718171" y="593479"/>
            <a:ext cx="2197100" cy="1358900"/>
          </a:xfrm>
          <a:prstGeom prst="rect">
            <a:avLst/>
          </a:prstGeom>
        </p:spPr>
      </p:pic>
    </p:spTree>
    <p:extLst>
      <p:ext uri="{BB962C8B-B14F-4D97-AF65-F5344CB8AC3E}">
        <p14:creationId xmlns:p14="http://schemas.microsoft.com/office/powerpoint/2010/main" val="417625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urved Connector 21">
            <a:extLst>
              <a:ext uri="{FF2B5EF4-FFF2-40B4-BE49-F238E27FC236}">
                <a16:creationId xmlns:a16="http://schemas.microsoft.com/office/drawing/2014/main" id="{6E591111-8305-99A4-E57F-E1FF771BBD40}"/>
              </a:ext>
            </a:extLst>
          </p:cNvPr>
          <p:cNvCxnSpPr>
            <a:cxnSpLocks/>
          </p:cNvCxnSpPr>
          <p:nvPr/>
        </p:nvCxnSpPr>
        <p:spPr>
          <a:xfrm>
            <a:off x="3664922" y="2990729"/>
            <a:ext cx="5115190" cy="1678359"/>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D55BF87-4867-74F3-44C9-AD094CA2FE4C}"/>
              </a:ext>
            </a:extLst>
          </p:cNvPr>
          <p:cNvSpPr>
            <a:spLocks noGrp="1"/>
          </p:cNvSpPr>
          <p:nvPr>
            <p:ph type="title"/>
          </p:nvPr>
        </p:nvSpPr>
        <p:spPr>
          <a:xfrm>
            <a:off x="4150228" y="381211"/>
            <a:ext cx="4824231" cy="1325563"/>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dirty="0">
                <a:solidFill>
                  <a:srgbClr val="00B2E2"/>
                </a:solidFill>
                <a:latin typeface="Fredoka One" panose="02000000000000000000" pitchFamily="2" charset="77"/>
              </a:rPr>
              <a:t>Interconnected topics</a:t>
            </a:r>
            <a:endParaRPr lang="en-KE" sz="2800" dirty="0"/>
          </a:p>
        </p:txBody>
      </p:sp>
      <p:sp>
        <p:nvSpPr>
          <p:cNvPr id="5" name="Text Placeholder 4">
            <a:extLst>
              <a:ext uri="{FF2B5EF4-FFF2-40B4-BE49-F238E27FC236}">
                <a16:creationId xmlns:a16="http://schemas.microsoft.com/office/drawing/2014/main" id="{26BDD2D6-E7A6-A9D6-48D6-C5131D2CFDC6}"/>
              </a:ext>
            </a:extLst>
          </p:cNvPr>
          <p:cNvSpPr>
            <a:spLocks noGrp="1"/>
          </p:cNvSpPr>
          <p:nvPr>
            <p:ph idx="1"/>
          </p:nvPr>
        </p:nvSpPr>
        <p:spPr>
          <a:xfrm>
            <a:off x="2716467" y="2057294"/>
            <a:ext cx="2276696" cy="1562135"/>
          </a:xfrm>
        </p:spPr>
        <p:txBody>
          <a:bodyPr anchor="t">
            <a:normAutofit/>
          </a:bodyPr>
          <a:lstStyle/>
          <a:p>
            <a:pPr marL="0" indent="0">
              <a:lnSpc>
                <a:spcPts val="1920"/>
              </a:lnSpc>
              <a:spcBef>
                <a:spcPts val="0"/>
              </a:spcBef>
              <a:buNone/>
            </a:pPr>
            <a:r>
              <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rPr>
              <a:t>CRISIS</a:t>
            </a:r>
          </a:p>
          <a:p>
            <a:pPr marL="0" indent="0" algn="ctr">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A"/>
                </a:solidFill>
                <a:latin typeface="Fredoka One" panose="02000000000000000000" pitchFamily="2" charset="77"/>
                <a:ea typeface="Calibri" panose="020F0502020204030204" pitchFamily="34" charset="0"/>
                <a:cs typeface="Calibri" panose="020F0502020204030204" pitchFamily="34" charset="0"/>
              </a:rPr>
              <a:t>housingemergency</a:t>
            </a:r>
            <a:endPar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None/>
            </a:pPr>
            <a:r>
              <a:rPr lang="en-GB" sz="1600" b="1" kern="0" dirty="0">
                <a:solidFill>
                  <a:srgbClr val="00568A"/>
                </a:solidFill>
                <a:effectLst/>
                <a:latin typeface="Fredoka One" panose="02000000000000000000" pitchFamily="2" charset="77"/>
                <a:ea typeface="Calibri" panose="020F0502020204030204" pitchFamily="34" charset="0"/>
                <a:cs typeface="Calibri" panose="020F0502020204030204" pitchFamily="34" charset="0"/>
              </a:rPr>
              <a:t>#homelessness</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#slums</a:t>
            </a:r>
          </a:p>
          <a:p>
            <a:pPr marL="0" indent="0">
              <a:lnSpc>
                <a:spcPts val="1920"/>
              </a:lnSpc>
              <a:spcBef>
                <a:spcPts val="0"/>
              </a:spcBef>
              <a:buNone/>
            </a:pPr>
            <a:endParaRPr lang="en-GB" sz="1600" b="1" kern="0" dirty="0">
              <a:solidFill>
                <a:srgbClr val="C00000"/>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None/>
            </a:pPr>
            <a:endParaRPr lang="en-GB" sz="1600" b="1" kern="0" dirty="0">
              <a:solidFill>
                <a:srgbClr val="C00000"/>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None/>
            </a:pPr>
            <a:endParaRPr lang="en-GB" sz="1600" b="1" kern="0" dirty="0">
              <a:solidFill>
                <a:srgbClr val="C00000"/>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None/>
            </a:pPr>
            <a:endParaRPr lang="en-GB" sz="1600" b="1" kern="0" dirty="0">
              <a:solidFill>
                <a:srgbClr val="C00000"/>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None/>
            </a:pPr>
            <a:endParaRPr lang="en-GB" sz="1600" b="1" kern="0" dirty="0">
              <a:solidFill>
                <a:srgbClr val="C00000"/>
              </a:solidFill>
              <a:effectLst/>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None/>
            </a:pPr>
            <a:endParaRPr lang="en-GB" sz="1600" b="1" kern="0" dirty="0">
              <a:solidFill>
                <a:srgbClr val="C00000"/>
              </a:solidFill>
              <a:effectLst/>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None/>
            </a:pPr>
            <a:endParaRPr lang="en-KE" sz="1600" b="1" kern="100" dirty="0">
              <a:solidFill>
                <a:srgbClr val="C00000"/>
              </a:solidFill>
              <a:effectLst/>
              <a:latin typeface="Fredoka One" panose="02000000000000000000" pitchFamily="2" charset="77"/>
              <a:ea typeface="Calibri" panose="020F0502020204030204" pitchFamily="34" charset="0"/>
              <a:cs typeface="Times New Roman" panose="02020603050405020304" pitchFamily="18" charset="0"/>
            </a:endParaRPr>
          </a:p>
        </p:txBody>
      </p:sp>
      <p:pic>
        <p:nvPicPr>
          <p:cNvPr id="6" name="Picture 5" descr="A picture containing text&#10;&#10;Description automatically generated">
            <a:extLst>
              <a:ext uri="{FF2B5EF4-FFF2-40B4-BE49-F238E27FC236}">
                <a16:creationId xmlns:a16="http://schemas.microsoft.com/office/drawing/2014/main" id="{FFA32C7F-D5B8-35A3-7050-933A0070D1D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8" name="Picture 7" descr="Logo&#10;&#10;Description automatically generated">
            <a:extLst>
              <a:ext uri="{FF2B5EF4-FFF2-40B4-BE49-F238E27FC236}">
                <a16:creationId xmlns:a16="http://schemas.microsoft.com/office/drawing/2014/main" id="{EEDDBCA8-3A42-D583-81E1-F8BA097C948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32" name="Text Placeholder 4">
            <a:extLst>
              <a:ext uri="{FF2B5EF4-FFF2-40B4-BE49-F238E27FC236}">
                <a16:creationId xmlns:a16="http://schemas.microsoft.com/office/drawing/2014/main" id="{29D8934C-1CD4-85E3-F693-8CB3639A8FC7}"/>
              </a:ext>
            </a:extLst>
          </p:cNvPr>
          <p:cNvSpPr txBox="1">
            <a:spLocks/>
          </p:cNvSpPr>
          <p:nvPr/>
        </p:nvSpPr>
        <p:spPr>
          <a:xfrm>
            <a:off x="4742140" y="5318007"/>
            <a:ext cx="2276696" cy="12687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20"/>
              </a:lnSpc>
              <a:spcBef>
                <a:spcPts val="0"/>
              </a:spcBef>
              <a:buFont typeface="Arial" panose="020B0604020202020204" pitchFamily="34" charset="0"/>
              <a:buNone/>
            </a:pPr>
            <a:r>
              <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rPr>
              <a:t>RESPONSE</a:t>
            </a:r>
          </a:p>
          <a:p>
            <a:pPr marL="0" indent="0">
              <a:lnSpc>
                <a:spcPts val="1920"/>
              </a:lnSpc>
              <a:spcBef>
                <a:spcPts val="0"/>
              </a:spcBef>
              <a:buFont typeface="Arial" panose="020B0604020202020204" pitchFamily="34" charset="0"/>
              <a:buNone/>
            </a:pPr>
            <a:r>
              <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9"/>
                </a:solidFill>
                <a:latin typeface="Fredoka One" panose="02000000000000000000" pitchFamily="2" charset="77"/>
                <a:ea typeface="Calibri" panose="020F0502020204030204" pitchFamily="34" charset="0"/>
                <a:cs typeface="Calibri" panose="020F0502020204030204" pitchFamily="34" charset="0"/>
              </a:rPr>
              <a:t>adequatehousing</a:t>
            </a: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Font typeface="Arial" panose="020B0604020202020204" pitchFamily="34" charset="0"/>
              <a:buNone/>
            </a:pPr>
            <a:r>
              <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9"/>
                </a:solidFill>
                <a:latin typeface="Fredoka One" panose="02000000000000000000" pitchFamily="2" charset="77"/>
                <a:ea typeface="Calibri" panose="020F0502020204030204" pitchFamily="34" charset="0"/>
                <a:cs typeface="Calibri" panose="020F0502020204030204" pitchFamily="34" charset="0"/>
              </a:rPr>
              <a:t>affordablehousing</a:t>
            </a: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Font typeface="Arial" panose="020B0604020202020204" pitchFamily="34" charset="0"/>
              <a:buNone/>
            </a:pPr>
            <a:r>
              <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t>#regeneration</a:t>
            </a:r>
          </a:p>
          <a:p>
            <a:pPr marL="0" indent="0">
              <a:lnSpc>
                <a:spcPts val="1920"/>
              </a:lnSpc>
              <a:spcBef>
                <a:spcPts val="0"/>
              </a:spcBef>
              <a:buFont typeface="Arial" panose="020B0604020202020204" pitchFamily="34" charset="0"/>
              <a:buNone/>
            </a:pPr>
            <a:r>
              <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rPr>
              <a:t>#retrofitting</a:t>
            </a:r>
          </a:p>
          <a:p>
            <a:pPr marL="0" indent="0" algn="ctr">
              <a:lnSpc>
                <a:spcPts val="1720"/>
              </a:lnSpc>
              <a:spcBef>
                <a:spcPts val="0"/>
              </a:spcBef>
              <a:buFont typeface="Arial" panose="020B0604020202020204" pitchFamily="34" charset="0"/>
              <a:buNone/>
            </a:pP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rgbClr val="005689"/>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KE" sz="1600" b="1" kern="100" dirty="0">
              <a:solidFill>
                <a:srgbClr val="005689"/>
              </a:solidFill>
              <a:latin typeface="Fredoka One" panose="02000000000000000000" pitchFamily="2" charset="77"/>
              <a:ea typeface="Calibri" panose="020F0502020204030204" pitchFamily="34" charset="0"/>
              <a:cs typeface="Times New Roman" panose="02020603050405020304" pitchFamily="18" charset="0"/>
            </a:endParaRPr>
          </a:p>
        </p:txBody>
      </p:sp>
      <p:sp>
        <p:nvSpPr>
          <p:cNvPr id="33" name="Text Placeholder 4">
            <a:extLst>
              <a:ext uri="{FF2B5EF4-FFF2-40B4-BE49-F238E27FC236}">
                <a16:creationId xmlns:a16="http://schemas.microsoft.com/office/drawing/2014/main" id="{D7BA1695-604E-34CC-F718-093CF72C0597}"/>
              </a:ext>
            </a:extLst>
          </p:cNvPr>
          <p:cNvSpPr txBox="1">
            <a:spLocks/>
          </p:cNvSpPr>
          <p:nvPr/>
        </p:nvSpPr>
        <p:spPr>
          <a:xfrm>
            <a:off x="770982" y="4052355"/>
            <a:ext cx="3234501" cy="14408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20"/>
              </a:lnSpc>
              <a:spcBef>
                <a:spcPts val="0"/>
              </a:spcBef>
              <a:buNone/>
            </a:pPr>
            <a:r>
              <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rPr>
              <a:t>INSTRUMENTS</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#planning</a:t>
            </a: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A"/>
                </a:solidFill>
                <a:latin typeface="Fredoka One" panose="02000000000000000000" pitchFamily="2" charset="77"/>
                <a:ea typeface="Calibri" panose="020F0502020204030204" pitchFamily="34" charset="0"/>
                <a:cs typeface="Calibri" panose="020F0502020204030204" pitchFamily="34" charset="0"/>
              </a:rPr>
              <a:t>housingfinance</a:t>
            </a:r>
            <a:endPar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A"/>
                </a:solidFill>
                <a:latin typeface="Fredoka One" panose="02000000000000000000" pitchFamily="2" charset="77"/>
                <a:ea typeface="Calibri" panose="020F0502020204030204" pitchFamily="34" charset="0"/>
                <a:cs typeface="Calibri" panose="020F0502020204030204" pitchFamily="34" charset="0"/>
              </a:rPr>
              <a:t>housingpolicies</a:t>
            </a:r>
            <a:endPar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#legislations</a:t>
            </a:r>
          </a:p>
          <a:p>
            <a:pPr marL="0" indent="0">
              <a:lnSpc>
                <a:spcPts val="1720"/>
              </a:lnSpc>
              <a:spcBef>
                <a:spcPts val="0"/>
              </a:spcBef>
              <a:buFont typeface="Arial" panose="020B0604020202020204" pitchFamily="34" charset="0"/>
              <a:buNone/>
            </a:pPr>
            <a:endPar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720"/>
              </a:lnSpc>
              <a:spcBef>
                <a:spcPts val="0"/>
              </a:spcBef>
              <a:buFont typeface="Arial" panose="020B0604020202020204" pitchFamily="34" charset="0"/>
              <a:buNone/>
            </a:pPr>
            <a:endPar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720"/>
              </a:lnSpc>
              <a:spcBef>
                <a:spcPts val="0"/>
              </a:spcBef>
              <a:buFont typeface="Arial" panose="020B0604020202020204" pitchFamily="34" charset="0"/>
              <a:buNone/>
            </a:pPr>
            <a:endPar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720"/>
              </a:lnSpc>
              <a:spcBef>
                <a:spcPts val="0"/>
              </a:spcBef>
              <a:buFont typeface="Arial" panose="020B0604020202020204" pitchFamily="34" charset="0"/>
              <a:buNone/>
            </a:pPr>
            <a:endPar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720"/>
              </a:lnSpc>
              <a:spcBef>
                <a:spcPts val="0"/>
              </a:spcBef>
              <a:buFont typeface="Arial" panose="020B0604020202020204" pitchFamily="34" charset="0"/>
              <a:buNone/>
            </a:pPr>
            <a:endPar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720"/>
              </a:lnSpc>
              <a:spcBef>
                <a:spcPts val="0"/>
              </a:spcBef>
              <a:buFont typeface="Arial" panose="020B0604020202020204" pitchFamily="34" charset="0"/>
              <a:buNone/>
            </a:pPr>
            <a:endParaRPr lang="en-KE" sz="1600" b="1" kern="100" dirty="0">
              <a:solidFill>
                <a:srgbClr val="00B2E2"/>
              </a:solidFill>
              <a:latin typeface="Fredoka One" panose="02000000000000000000" pitchFamily="2" charset="77"/>
              <a:ea typeface="Calibri" panose="020F0502020204030204" pitchFamily="34" charset="0"/>
              <a:cs typeface="Times New Roman" panose="02020603050405020304" pitchFamily="18" charset="0"/>
            </a:endParaRPr>
          </a:p>
        </p:txBody>
      </p:sp>
      <p:sp>
        <p:nvSpPr>
          <p:cNvPr id="31" name="Text Placeholder 4">
            <a:extLst>
              <a:ext uri="{FF2B5EF4-FFF2-40B4-BE49-F238E27FC236}">
                <a16:creationId xmlns:a16="http://schemas.microsoft.com/office/drawing/2014/main" id="{5F6F621F-AAAC-2BAB-AB3D-91065D865D8C}"/>
              </a:ext>
            </a:extLst>
          </p:cNvPr>
          <p:cNvSpPr txBox="1">
            <a:spLocks/>
          </p:cNvSpPr>
          <p:nvPr/>
        </p:nvSpPr>
        <p:spPr>
          <a:xfrm>
            <a:off x="5991419" y="2952402"/>
            <a:ext cx="2174292" cy="1824618"/>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20"/>
              </a:lnSpc>
              <a:spcBef>
                <a:spcPts val="0"/>
              </a:spcBef>
              <a:buFont typeface="Arial" panose="020B0604020202020204" pitchFamily="34" charset="0"/>
              <a:buNone/>
            </a:pPr>
            <a:r>
              <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rPr>
              <a:t>CLIMATE ACTION</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A"/>
                </a:solidFill>
                <a:latin typeface="Fredoka One" panose="02000000000000000000" pitchFamily="2" charset="77"/>
                <a:ea typeface="Calibri" panose="020F0502020204030204" pitchFamily="34" charset="0"/>
                <a:cs typeface="Calibri" panose="020F0502020204030204" pitchFamily="34" charset="0"/>
              </a:rPr>
              <a:t>justtransition</a:t>
            </a:r>
            <a:endPar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#decarbonise</a:t>
            </a: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#recycle</a:t>
            </a: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A"/>
                </a:solidFill>
                <a:latin typeface="Fredoka One" panose="02000000000000000000" pitchFamily="2" charset="77"/>
                <a:ea typeface="Calibri" panose="020F0502020204030204" pitchFamily="34" charset="0"/>
                <a:cs typeface="Calibri" panose="020F0502020204030204" pitchFamily="34" charset="0"/>
              </a:rPr>
              <a:t>zerowaste</a:t>
            </a:r>
            <a:endPar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A"/>
                </a:solidFill>
                <a:latin typeface="Fredoka One" panose="02000000000000000000" pitchFamily="2" charset="77"/>
                <a:ea typeface="Calibri" panose="020F0502020204030204" pitchFamily="34" charset="0"/>
                <a:cs typeface="Calibri" panose="020F0502020204030204" pitchFamily="34" charset="0"/>
              </a:rPr>
              <a:t>zerocarbon</a:t>
            </a:r>
            <a:endPar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endParaRP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t>
            </a:r>
            <a:r>
              <a:rPr lang="en-GB" sz="1600" b="1" kern="0" dirty="0" err="1">
                <a:solidFill>
                  <a:srgbClr val="00568A"/>
                </a:solidFill>
                <a:latin typeface="Fredoka One" panose="02000000000000000000" pitchFamily="2" charset="77"/>
                <a:ea typeface="Calibri" panose="020F0502020204030204" pitchFamily="34" charset="0"/>
                <a:cs typeface="Calibri" panose="020F0502020204030204" pitchFamily="34" charset="0"/>
              </a:rPr>
              <a:t>carboncredit</a:t>
            </a:r>
            <a:endPar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KE" sz="1600" b="1" kern="100" dirty="0">
              <a:solidFill>
                <a:schemeClr val="accent6">
                  <a:lumMod val="75000"/>
                </a:schemeClr>
              </a:solidFill>
              <a:latin typeface="Fredoka One" panose="02000000000000000000" pitchFamily="2" charset="77"/>
              <a:ea typeface="Calibri" panose="020F0502020204030204" pitchFamily="34" charset="0"/>
              <a:cs typeface="Times New Roman" panose="02020603050405020304" pitchFamily="18" charset="0"/>
            </a:endParaRPr>
          </a:p>
        </p:txBody>
      </p:sp>
      <p:sp>
        <p:nvSpPr>
          <p:cNvPr id="2" name="Text Placeholder 4">
            <a:extLst>
              <a:ext uri="{FF2B5EF4-FFF2-40B4-BE49-F238E27FC236}">
                <a16:creationId xmlns:a16="http://schemas.microsoft.com/office/drawing/2014/main" id="{1B9CE3DD-3CBE-D91B-3523-DD42732078AB}"/>
              </a:ext>
            </a:extLst>
          </p:cNvPr>
          <p:cNvSpPr txBox="1">
            <a:spLocks/>
          </p:cNvSpPr>
          <p:nvPr/>
        </p:nvSpPr>
        <p:spPr>
          <a:xfrm>
            <a:off x="8974460" y="3371086"/>
            <a:ext cx="3809043" cy="29854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20"/>
              </a:lnSpc>
              <a:spcBef>
                <a:spcPts val="0"/>
              </a:spcBef>
              <a:buNone/>
            </a:pPr>
            <a:r>
              <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rPr>
              <a:t>LIVABLE HOMES &amp; </a:t>
            </a:r>
          </a:p>
          <a:p>
            <a:pPr marL="0" indent="0">
              <a:lnSpc>
                <a:spcPts val="1920"/>
              </a:lnSpc>
              <a:spcBef>
                <a:spcPts val="0"/>
              </a:spcBef>
              <a:buNone/>
            </a:pPr>
            <a:r>
              <a:rPr lang="en-GB" sz="1600" b="1" kern="0" dirty="0">
                <a:solidFill>
                  <a:srgbClr val="00B2E2"/>
                </a:solidFill>
                <a:latin typeface="Fredoka One" panose="02000000000000000000" pitchFamily="2" charset="77"/>
                <a:ea typeface="Calibri" panose="020F0502020204030204" pitchFamily="34" charset="0"/>
                <a:cs typeface="Calibri" panose="020F0502020204030204" pitchFamily="34" charset="0"/>
              </a:rPr>
              <a:t>NEIGHBORHOODS</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#communities</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#inclusion</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#gender</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#architecture</a:t>
            </a:r>
          </a:p>
          <a:p>
            <a:pPr marL="0" indent="0">
              <a:lnSpc>
                <a:spcPts val="1920"/>
              </a:lnSpc>
              <a:spcBef>
                <a:spcPts val="0"/>
              </a:spcBef>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#design</a:t>
            </a: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#heritage</a:t>
            </a:r>
          </a:p>
          <a:p>
            <a:pPr marL="0" indent="0">
              <a:lnSpc>
                <a:spcPts val="1920"/>
              </a:lnSpc>
              <a:spcBef>
                <a:spcPts val="0"/>
              </a:spcBef>
              <a:buFont typeface="Arial" panose="020B0604020202020204" pitchFamily="34" charset="0"/>
              <a:buNone/>
            </a:pPr>
            <a:r>
              <a:rPr lang="en-GB" sz="1600" b="1" kern="0" dirty="0">
                <a:solidFill>
                  <a:srgbClr val="00568A"/>
                </a:solidFill>
                <a:latin typeface="Fredoka One" panose="02000000000000000000" pitchFamily="2" charset="77"/>
                <a:ea typeface="Calibri" panose="020F0502020204030204" pitchFamily="34" charset="0"/>
                <a:cs typeface="Calibri" panose="020F0502020204030204" pitchFamily="34" charset="0"/>
              </a:rPr>
              <a:t>#culture</a:t>
            </a:r>
          </a:p>
          <a:p>
            <a:pPr marL="0" indent="0" algn="ctr">
              <a:lnSpc>
                <a:spcPts val="1720"/>
              </a:lnSpc>
              <a:spcBef>
                <a:spcPts val="0"/>
              </a:spcBef>
              <a:buFont typeface="Arial" panose="020B0604020202020204" pitchFamily="34" charset="0"/>
              <a:buNone/>
            </a:pPr>
            <a:endParaRPr lang="en-GB" sz="1600" b="1" kern="0" dirty="0">
              <a:solidFill>
                <a:schemeClr val="accent2">
                  <a:lumMod val="75000"/>
                </a:schemeClr>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chemeClr val="accent2">
                  <a:lumMod val="75000"/>
                </a:schemeClr>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chemeClr val="accent2">
                  <a:lumMod val="75000"/>
                </a:schemeClr>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chemeClr val="accent2">
                  <a:lumMod val="75000"/>
                </a:schemeClr>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GB" sz="1600" b="1" kern="0" dirty="0">
              <a:solidFill>
                <a:schemeClr val="accent2">
                  <a:lumMod val="75000"/>
                </a:schemeClr>
              </a:solidFill>
              <a:latin typeface="Fredoka One" panose="02000000000000000000" pitchFamily="2" charset="77"/>
              <a:ea typeface="Calibri" panose="020F0502020204030204" pitchFamily="34" charset="0"/>
              <a:cs typeface="Calibri" panose="020F0502020204030204" pitchFamily="34" charset="0"/>
            </a:endParaRPr>
          </a:p>
          <a:p>
            <a:pPr marL="0" indent="0" algn="ctr">
              <a:lnSpc>
                <a:spcPts val="1720"/>
              </a:lnSpc>
              <a:spcBef>
                <a:spcPts val="0"/>
              </a:spcBef>
              <a:buFont typeface="Arial" panose="020B0604020202020204" pitchFamily="34" charset="0"/>
              <a:buNone/>
            </a:pPr>
            <a:endParaRPr lang="en-KE" sz="1600" b="1" kern="100" dirty="0">
              <a:solidFill>
                <a:schemeClr val="accent2">
                  <a:lumMod val="75000"/>
                </a:schemeClr>
              </a:solidFill>
              <a:latin typeface="Fredoka One" panose="02000000000000000000" pitchFamily="2" charset="77"/>
              <a:ea typeface="Calibri" panose="020F0502020204030204" pitchFamily="34" charset="0"/>
              <a:cs typeface="Times New Roman" panose="02020603050405020304" pitchFamily="18" charset="0"/>
            </a:endParaRPr>
          </a:p>
        </p:txBody>
      </p:sp>
      <p:cxnSp>
        <p:nvCxnSpPr>
          <p:cNvPr id="7" name="Curved Connector 6">
            <a:extLst>
              <a:ext uri="{FF2B5EF4-FFF2-40B4-BE49-F238E27FC236}">
                <a16:creationId xmlns:a16="http://schemas.microsoft.com/office/drawing/2014/main" id="{91D7D159-907B-7C3C-743E-6CE308E4401E}"/>
              </a:ext>
            </a:extLst>
          </p:cNvPr>
          <p:cNvCxnSpPr>
            <a:cxnSpLocks/>
          </p:cNvCxnSpPr>
          <p:nvPr/>
        </p:nvCxnSpPr>
        <p:spPr>
          <a:xfrm flipV="1">
            <a:off x="2388232" y="3375817"/>
            <a:ext cx="3464873" cy="109115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AB489360-4048-636E-C5DC-E811A8A792CD}"/>
              </a:ext>
            </a:extLst>
          </p:cNvPr>
          <p:cNvCxnSpPr>
            <a:cxnSpLocks/>
            <a:endCxn id="32" idx="1"/>
          </p:cNvCxnSpPr>
          <p:nvPr/>
        </p:nvCxnSpPr>
        <p:spPr>
          <a:xfrm>
            <a:off x="2609088" y="4717629"/>
            <a:ext cx="2133052" cy="1234730"/>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C7B2D1B5-13CF-B6B7-EB45-E2F8A411D932}"/>
              </a:ext>
            </a:extLst>
          </p:cNvPr>
          <p:cNvCxnSpPr>
            <a:cxnSpLocks/>
          </p:cNvCxnSpPr>
          <p:nvPr/>
        </p:nvCxnSpPr>
        <p:spPr>
          <a:xfrm>
            <a:off x="7344015" y="3351315"/>
            <a:ext cx="1479916" cy="1421449"/>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A5849A3-4717-7848-E864-BF1EA8C9BF03}"/>
              </a:ext>
            </a:extLst>
          </p:cNvPr>
          <p:cNvCxnSpPr>
            <a:cxnSpLocks/>
          </p:cNvCxnSpPr>
          <p:nvPr/>
        </p:nvCxnSpPr>
        <p:spPr>
          <a:xfrm flipV="1">
            <a:off x="6908260" y="4052355"/>
            <a:ext cx="1904145" cy="166206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a:extLst>
              <a:ext uri="{FF2B5EF4-FFF2-40B4-BE49-F238E27FC236}">
                <a16:creationId xmlns:a16="http://schemas.microsoft.com/office/drawing/2014/main" id="{32A5E0E7-360E-7204-6832-3DDA1AB71266}"/>
              </a:ext>
            </a:extLst>
          </p:cNvPr>
          <p:cNvCxnSpPr>
            <a:cxnSpLocks/>
          </p:cNvCxnSpPr>
          <p:nvPr/>
        </p:nvCxnSpPr>
        <p:spPr>
          <a:xfrm flipV="1">
            <a:off x="2460703" y="3626477"/>
            <a:ext cx="3526751" cy="1583469"/>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1BF0BD39-B76C-DE3D-51E4-5D91A491E14D}"/>
              </a:ext>
            </a:extLst>
          </p:cNvPr>
          <p:cNvCxnSpPr>
            <a:cxnSpLocks/>
          </p:cNvCxnSpPr>
          <p:nvPr/>
        </p:nvCxnSpPr>
        <p:spPr>
          <a:xfrm flipV="1">
            <a:off x="6421132" y="4954307"/>
            <a:ext cx="2402799" cy="1520230"/>
          </a:xfrm>
          <a:prstGeom prst="curvedConnector3">
            <a:avLst>
              <a:gd name="adj1" fmla="val 5964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blue and yellow building with a person standing next to it&#10;&#10;Description automatically generated">
            <a:extLst>
              <a:ext uri="{FF2B5EF4-FFF2-40B4-BE49-F238E27FC236}">
                <a16:creationId xmlns:a16="http://schemas.microsoft.com/office/drawing/2014/main" id="{70BEC5C6-7841-396E-5940-E711A4FD4E9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569702" y="2475612"/>
            <a:ext cx="1309279" cy="847417"/>
          </a:xfrm>
          <a:prstGeom prst="rect">
            <a:avLst/>
          </a:prstGeom>
        </p:spPr>
      </p:pic>
      <p:pic>
        <p:nvPicPr>
          <p:cNvPr id="15" name="Picture 14" descr="A colorful drawing of a pencil and a light bulb&#10;&#10;Description automatically generated">
            <a:extLst>
              <a:ext uri="{FF2B5EF4-FFF2-40B4-BE49-F238E27FC236}">
                <a16:creationId xmlns:a16="http://schemas.microsoft.com/office/drawing/2014/main" id="{D2968CEF-745E-A2B7-C764-A3F367B40F7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704643" y="4263145"/>
            <a:ext cx="1205361" cy="1053466"/>
          </a:xfrm>
          <a:prstGeom prst="rect">
            <a:avLst/>
          </a:prstGeom>
        </p:spPr>
      </p:pic>
      <p:pic>
        <p:nvPicPr>
          <p:cNvPr id="18" name="Picture 17" descr="A logo of a planet with a sun and snowflakes&#10;&#10;Description automatically generated">
            <a:extLst>
              <a:ext uri="{FF2B5EF4-FFF2-40B4-BE49-F238E27FC236}">
                <a16:creationId xmlns:a16="http://schemas.microsoft.com/office/drawing/2014/main" id="{0EDDEFFC-409A-D259-54C6-9796898BA62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517445" y="1979366"/>
            <a:ext cx="1105087" cy="992493"/>
          </a:xfrm>
          <a:prstGeom prst="rect">
            <a:avLst/>
          </a:prstGeom>
        </p:spPr>
      </p:pic>
      <p:pic>
        <p:nvPicPr>
          <p:cNvPr id="20" name="Picture 19" descr="A building and trees around the globe&#10;&#10;Description automatically generated with medium confidence">
            <a:extLst>
              <a:ext uri="{FF2B5EF4-FFF2-40B4-BE49-F238E27FC236}">
                <a16:creationId xmlns:a16="http://schemas.microsoft.com/office/drawing/2014/main" id="{18428762-5B68-5FA3-0A52-BA2FDFB1874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00055" y="2969079"/>
            <a:ext cx="1102308" cy="1049608"/>
          </a:xfrm>
          <a:prstGeom prst="rect">
            <a:avLst/>
          </a:prstGeom>
        </p:spPr>
      </p:pic>
      <p:pic>
        <p:nvPicPr>
          <p:cNvPr id="23" name="Picture 22" descr="A globe with a paper and arrows&#10;&#10;Description automatically generated with medium confidence">
            <a:extLst>
              <a:ext uri="{FF2B5EF4-FFF2-40B4-BE49-F238E27FC236}">
                <a16:creationId xmlns:a16="http://schemas.microsoft.com/office/drawing/2014/main" id="{6EC5DC83-240F-87DA-A9DB-34D6025F64A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611380" y="1961712"/>
            <a:ext cx="1105087" cy="926094"/>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601B1CD2-6FF1-688D-4A6D-F667A2519505}"/>
              </a:ext>
            </a:extLst>
          </p:cNvPr>
          <p:cNvPicPr>
            <a:picLocks noChangeAspect="1"/>
          </p:cNvPicPr>
          <p:nvPr/>
        </p:nvPicPr>
        <p:blipFill>
          <a:blip r:embed="rId10"/>
          <a:stretch>
            <a:fillRect/>
          </a:stretch>
        </p:blipFill>
        <p:spPr>
          <a:xfrm>
            <a:off x="765941" y="459840"/>
            <a:ext cx="2246972" cy="1115912"/>
          </a:xfrm>
          <a:prstGeom prst="rect">
            <a:avLst/>
          </a:prstGeom>
        </p:spPr>
      </p:pic>
    </p:spTree>
    <p:extLst>
      <p:ext uri="{BB962C8B-B14F-4D97-AF65-F5344CB8AC3E}">
        <p14:creationId xmlns:p14="http://schemas.microsoft.com/office/powerpoint/2010/main" val="36094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4A3895-1B4C-2165-5BD8-E19718584B32}"/>
              </a:ext>
            </a:extLst>
          </p:cNvPr>
          <p:cNvSpPr txBox="1">
            <a:spLocks/>
          </p:cNvSpPr>
          <p:nvPr/>
        </p:nvSpPr>
        <p:spPr>
          <a:xfrm>
            <a:off x="240506" y="2271712"/>
            <a:ext cx="11339512" cy="4304664"/>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228600" algn="ctr" rtl="0">
              <a:lnSpc>
                <a:spcPct val="115000"/>
              </a:lnSpc>
              <a:spcBef>
                <a:spcPts val="360"/>
              </a:spcBef>
              <a:spcAft>
                <a:spcPts val="0"/>
              </a:spcAft>
              <a:buClr>
                <a:schemeClr val="accent2"/>
              </a:buClr>
              <a:buSzPts val="1400"/>
              <a:buFont typeface="Open Sans Light"/>
              <a:buNone/>
              <a:defRPr sz="14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590542" indent="-285750" algn="just">
              <a:buFont typeface="Arial" panose="020B0604020202020204" pitchFamily="34" charset="0"/>
              <a:buChar char="•"/>
            </a:pPr>
            <a:r>
              <a:rPr lang="en-GB" sz="1800" dirty="0">
                <a:solidFill>
                  <a:srgbClr val="005689"/>
                </a:solidFill>
                <a:latin typeface="Montserrat" pitchFamily="2" charset="77"/>
              </a:rPr>
              <a:t>The Urban Thinkers Campuses should offer </a:t>
            </a:r>
            <a:r>
              <a:rPr lang="en-GB" sz="1800" b="1" dirty="0">
                <a:solidFill>
                  <a:srgbClr val="005689"/>
                </a:solidFill>
                <a:latin typeface="Montserrat" pitchFamily="2" charset="77"/>
              </a:rPr>
              <a:t>an open space to give a voice to everyone </a:t>
            </a:r>
            <a:r>
              <a:rPr lang="en-GB" sz="1800" dirty="0">
                <a:solidFill>
                  <a:srgbClr val="005689"/>
                </a:solidFill>
                <a:latin typeface="Montserrat" pitchFamily="2" charset="77"/>
              </a:rPr>
              <a:t>and convene representatives of various constituencies and partner organizations to debate around urban challenges and solutions, to learn from each other and to exchange on emerging practices that can positively contribute to a new urban paradigm. </a:t>
            </a:r>
          </a:p>
          <a:p>
            <a:pPr marL="590542" indent="-285750" algn="just">
              <a:buFont typeface="Arial" panose="020B0604020202020204" pitchFamily="34" charset="0"/>
              <a:buChar char="•"/>
            </a:pPr>
            <a:endParaRPr lang="en-GB" sz="1800" dirty="0">
              <a:solidFill>
                <a:srgbClr val="005689"/>
              </a:solidFill>
              <a:latin typeface="Montserrat" pitchFamily="2" charset="77"/>
            </a:endParaRPr>
          </a:p>
          <a:p>
            <a:pPr marL="590542" indent="-285750" algn="just">
              <a:buFont typeface="Arial" panose="020B0604020202020204" pitchFamily="34" charset="0"/>
              <a:buChar char="•"/>
            </a:pPr>
            <a:r>
              <a:rPr lang="en-GB" sz="1800" dirty="0">
                <a:solidFill>
                  <a:srgbClr val="005689"/>
                </a:solidFill>
                <a:latin typeface="Montserrat" pitchFamily="2" charset="77"/>
              </a:rPr>
              <a:t>The Urban Thinkers Campuses should not be presented as a formal conference where speakers make official statements. The </a:t>
            </a:r>
            <a:r>
              <a:rPr lang="en-GB" sz="1800" b="1" dirty="0">
                <a:solidFill>
                  <a:srgbClr val="005689"/>
                </a:solidFill>
                <a:latin typeface="Montserrat" pitchFamily="2" charset="77"/>
              </a:rPr>
              <a:t>format of the Campus should flexible</a:t>
            </a:r>
            <a:r>
              <a:rPr lang="en-GB" sz="1800" dirty="0">
                <a:solidFill>
                  <a:srgbClr val="005689"/>
                </a:solidFill>
                <a:latin typeface="Montserrat" pitchFamily="2" charset="77"/>
              </a:rPr>
              <a:t>, based on open facilitated sessions, allowing a high level of interaction. All participants should have </a:t>
            </a:r>
            <a:r>
              <a:rPr lang="en-GB" sz="1800" b="1" dirty="0">
                <a:solidFill>
                  <a:srgbClr val="005689"/>
                </a:solidFill>
                <a:latin typeface="Montserrat" pitchFamily="2" charset="77"/>
              </a:rPr>
              <a:t>equal opportunities </a:t>
            </a:r>
            <a:r>
              <a:rPr lang="en-GB" sz="1800" dirty="0">
                <a:solidFill>
                  <a:srgbClr val="005689"/>
                </a:solidFill>
                <a:latin typeface="Montserrat" pitchFamily="2" charset="77"/>
              </a:rPr>
              <a:t>to voice their views, ideas, and stories to support their vision. </a:t>
            </a:r>
          </a:p>
          <a:p>
            <a:pPr marL="590542" indent="-285750" algn="just">
              <a:buFont typeface="Arial" panose="020B0604020202020204" pitchFamily="34" charset="0"/>
              <a:buChar char="•"/>
            </a:pPr>
            <a:endParaRPr lang="en-GB" sz="1800" dirty="0">
              <a:solidFill>
                <a:srgbClr val="005689"/>
              </a:solidFill>
              <a:latin typeface="Montserrat" pitchFamily="2" charset="77"/>
            </a:endParaRPr>
          </a:p>
          <a:p>
            <a:pPr marL="590542" indent="-285750" algn="just">
              <a:buFont typeface="Arial" panose="020B0604020202020204" pitchFamily="34" charset="0"/>
              <a:buChar char="•"/>
            </a:pPr>
            <a:r>
              <a:rPr lang="en-GB" sz="1800" dirty="0">
                <a:solidFill>
                  <a:srgbClr val="005689"/>
                </a:solidFill>
                <a:latin typeface="Montserrat" pitchFamily="2" charset="77"/>
              </a:rPr>
              <a:t>The Urban Thinkers Campuses should </a:t>
            </a:r>
            <a:r>
              <a:rPr lang="en-GB" sz="1800" b="1" dirty="0">
                <a:solidFill>
                  <a:srgbClr val="005689"/>
                </a:solidFill>
                <a:latin typeface="Montserrat" pitchFamily="2" charset="77"/>
              </a:rPr>
              <a:t>be aligned on the Global Campaign “HousingMatters” </a:t>
            </a:r>
            <a:r>
              <a:rPr lang="en-GB" sz="1800" dirty="0">
                <a:solidFill>
                  <a:srgbClr val="005689"/>
                </a:solidFill>
                <a:latin typeface="Montserrat" pitchFamily="2" charset="77"/>
              </a:rPr>
              <a:t>and be “Action oriented” with concrete recommendations and solutions, replicable and measurable.</a:t>
            </a:r>
          </a:p>
        </p:txBody>
      </p:sp>
      <p:pic>
        <p:nvPicPr>
          <p:cNvPr id="6" name="Picture 5" descr="Blue text on a white background&#10;&#10;Description automatically generated">
            <a:extLst>
              <a:ext uri="{FF2B5EF4-FFF2-40B4-BE49-F238E27FC236}">
                <a16:creationId xmlns:a16="http://schemas.microsoft.com/office/drawing/2014/main" id="{1685C869-E181-CC06-32DC-0433D1379D8F}"/>
              </a:ext>
            </a:extLst>
          </p:cNvPr>
          <p:cNvPicPr>
            <a:picLocks noChangeAspect="1"/>
          </p:cNvPicPr>
          <p:nvPr/>
        </p:nvPicPr>
        <p:blipFill>
          <a:blip r:embed="rId2"/>
          <a:stretch>
            <a:fillRect/>
          </a:stretch>
        </p:blipFill>
        <p:spPr>
          <a:xfrm>
            <a:off x="765941" y="731147"/>
            <a:ext cx="2246972" cy="1115912"/>
          </a:xfrm>
          <a:prstGeom prst="rect">
            <a:avLst/>
          </a:prstGeom>
        </p:spPr>
      </p:pic>
      <p:sp>
        <p:nvSpPr>
          <p:cNvPr id="7" name="Title 3">
            <a:extLst>
              <a:ext uri="{FF2B5EF4-FFF2-40B4-BE49-F238E27FC236}">
                <a16:creationId xmlns:a16="http://schemas.microsoft.com/office/drawing/2014/main" id="{B6504EC9-E822-F875-BCD7-846A6CE727D7}"/>
              </a:ext>
            </a:extLst>
          </p:cNvPr>
          <p:cNvSpPr>
            <a:spLocks noGrp="1"/>
          </p:cNvSpPr>
          <p:nvPr>
            <p:ph type="title"/>
          </p:nvPr>
        </p:nvSpPr>
        <p:spPr>
          <a:xfrm>
            <a:off x="3870056" y="626321"/>
            <a:ext cx="4824231" cy="1325563"/>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dirty="0">
                <a:solidFill>
                  <a:srgbClr val="00B2E2"/>
                </a:solidFill>
                <a:latin typeface="Fredoka One" panose="02000000000000000000" pitchFamily="2" charset="77"/>
              </a:rPr>
              <a:t>Give a voice to everyone</a:t>
            </a:r>
            <a:endParaRPr lang="en-KE" sz="2800" dirty="0"/>
          </a:p>
        </p:txBody>
      </p:sp>
      <p:pic>
        <p:nvPicPr>
          <p:cNvPr id="8" name="Picture 7" descr="A picture containing text&#10;&#10;Description automatically generated">
            <a:extLst>
              <a:ext uri="{FF2B5EF4-FFF2-40B4-BE49-F238E27FC236}">
                <a16:creationId xmlns:a16="http://schemas.microsoft.com/office/drawing/2014/main" id="{9E1DB43A-E141-EE2E-A2E6-0E991DCD88F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9" name="Picture 8" descr="Logo&#10;&#10;Description automatically generated">
            <a:extLst>
              <a:ext uri="{FF2B5EF4-FFF2-40B4-BE49-F238E27FC236}">
                <a16:creationId xmlns:a16="http://schemas.microsoft.com/office/drawing/2014/main" id="{3F9FA483-6D26-8545-7F98-51CFD479EA3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Tree>
    <p:extLst>
      <p:ext uri="{BB962C8B-B14F-4D97-AF65-F5344CB8AC3E}">
        <p14:creationId xmlns:p14="http://schemas.microsoft.com/office/powerpoint/2010/main" val="191353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EE5C19F6-D396-EB06-EF77-DE16738C8B3C}"/>
              </a:ext>
            </a:extLst>
          </p:cNvPr>
          <p:cNvPicPr>
            <a:picLocks noChangeAspect="1"/>
          </p:cNvPicPr>
          <p:nvPr/>
        </p:nvPicPr>
        <p:blipFill>
          <a:blip r:embed="rId2"/>
          <a:stretch>
            <a:fillRect/>
          </a:stretch>
        </p:blipFill>
        <p:spPr>
          <a:xfrm>
            <a:off x="765941" y="731147"/>
            <a:ext cx="2246972" cy="1115912"/>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42DDD08-F0EE-D007-4130-81BE7788588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22587" y="593479"/>
            <a:ext cx="1367631" cy="735102"/>
          </a:xfrm>
          <a:prstGeom prst="rect">
            <a:avLst/>
          </a:prstGeom>
        </p:spPr>
      </p:pic>
      <p:pic>
        <p:nvPicPr>
          <p:cNvPr id="6" name="Picture 5" descr="Logo&#10;&#10;Description automatically generated">
            <a:extLst>
              <a:ext uri="{FF2B5EF4-FFF2-40B4-BE49-F238E27FC236}">
                <a16:creationId xmlns:a16="http://schemas.microsoft.com/office/drawing/2014/main" id="{F93D2C8A-96E7-B45E-261B-54EF01FDFCF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44367" y="701346"/>
            <a:ext cx="778220" cy="762172"/>
          </a:xfrm>
          <a:prstGeom prst="rect">
            <a:avLst/>
          </a:prstGeom>
        </p:spPr>
      </p:pic>
      <p:sp>
        <p:nvSpPr>
          <p:cNvPr id="7" name="Title 3">
            <a:extLst>
              <a:ext uri="{FF2B5EF4-FFF2-40B4-BE49-F238E27FC236}">
                <a16:creationId xmlns:a16="http://schemas.microsoft.com/office/drawing/2014/main" id="{55E936C2-1868-1D72-0E62-0E37CA75BE27}"/>
              </a:ext>
            </a:extLst>
          </p:cNvPr>
          <p:cNvSpPr>
            <a:spLocks noGrp="1"/>
          </p:cNvSpPr>
          <p:nvPr>
            <p:ph type="title"/>
          </p:nvPr>
        </p:nvSpPr>
        <p:spPr>
          <a:xfrm>
            <a:off x="3870056" y="626321"/>
            <a:ext cx="4824231" cy="1325563"/>
          </a:xfrm>
        </p:spPr>
        <p:txBody>
          <a:bodyPr>
            <a:noAutofit/>
          </a:bodyPr>
          <a:lstStyle/>
          <a:p>
            <a:r>
              <a:rPr lang="en-KE" sz="2800" dirty="0">
                <a:solidFill>
                  <a:srgbClr val="005689"/>
                </a:solidFill>
                <a:latin typeface="Fredoka One" panose="02000000000000000000" pitchFamily="2" charset="77"/>
              </a:rPr>
              <a:t>UTC</a:t>
            </a:r>
            <a:r>
              <a:rPr lang="en-KE" sz="2800" dirty="0">
                <a:solidFill>
                  <a:srgbClr val="00B2E2"/>
                </a:solidFill>
                <a:latin typeface="Fredoka One" panose="02000000000000000000" pitchFamily="2" charset="77"/>
              </a:rPr>
              <a:t> #</a:t>
            </a:r>
            <a:r>
              <a:rPr lang="en-KE" sz="2800" dirty="0">
                <a:solidFill>
                  <a:srgbClr val="005689"/>
                </a:solidFill>
                <a:latin typeface="Fredoka One" panose="02000000000000000000" pitchFamily="2" charset="77"/>
              </a:rPr>
              <a:t>Housing</a:t>
            </a:r>
            <a:r>
              <a:rPr lang="en-KE" sz="2800" dirty="0">
                <a:solidFill>
                  <a:srgbClr val="00B2E2"/>
                </a:solidFill>
                <a:latin typeface="Fredoka One" panose="02000000000000000000" pitchFamily="2" charset="77"/>
              </a:rPr>
              <a:t>Matters</a:t>
            </a:r>
            <a:br>
              <a:rPr lang="en-KE" sz="2800" dirty="0">
                <a:solidFill>
                  <a:srgbClr val="00B2E2"/>
                </a:solidFill>
                <a:latin typeface="Fredoka One" panose="02000000000000000000" pitchFamily="2" charset="77"/>
              </a:rPr>
            </a:br>
            <a:r>
              <a:rPr lang="en-KE" sz="2800" dirty="0">
                <a:solidFill>
                  <a:srgbClr val="00B2E2"/>
                </a:solidFill>
                <a:latin typeface="Fredoka One" panose="02000000000000000000" pitchFamily="2" charset="77"/>
              </a:rPr>
              <a:t>Goal and Objectives</a:t>
            </a:r>
            <a:endParaRPr lang="en-KE" sz="2800" dirty="0"/>
          </a:p>
        </p:txBody>
      </p:sp>
      <p:sp>
        <p:nvSpPr>
          <p:cNvPr id="8" name="Google Shape;94;p18">
            <a:extLst>
              <a:ext uri="{FF2B5EF4-FFF2-40B4-BE49-F238E27FC236}">
                <a16:creationId xmlns:a16="http://schemas.microsoft.com/office/drawing/2014/main" id="{219BF9DA-97A9-D4F5-3AFD-206AB5F9C939}"/>
              </a:ext>
            </a:extLst>
          </p:cNvPr>
          <p:cNvSpPr txBox="1">
            <a:spLocks/>
          </p:cNvSpPr>
          <p:nvPr/>
        </p:nvSpPr>
        <p:spPr>
          <a:xfrm>
            <a:off x="314324" y="2395736"/>
            <a:ext cx="11307039" cy="1454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0" indent="0" algn="just">
              <a:lnSpc>
                <a:spcPct val="100000"/>
              </a:lnSpc>
              <a:buNone/>
            </a:pPr>
            <a:r>
              <a:rPr lang="en-US" sz="1800" dirty="0">
                <a:solidFill>
                  <a:srgbClr val="005689"/>
                </a:solidFill>
                <a:latin typeface="Montserrat" pitchFamily="2" charset="77"/>
                <a:ea typeface="Open Sans" panose="020B0606030504020204" pitchFamily="34" charset="0"/>
                <a:cs typeface="Open Sans" panose="020B0606030504020204" pitchFamily="34" charset="0"/>
              </a:rPr>
              <a:t>     Urban Thinkers Campuses should contribute directly to the </a:t>
            </a:r>
            <a:r>
              <a:rPr lang="en-US" sz="1800" b="1" dirty="0">
                <a:solidFill>
                  <a:srgbClr val="005689"/>
                </a:solidFill>
                <a:latin typeface="Montserrat" pitchFamily="2" charset="77"/>
                <a:ea typeface="Open Sans" panose="020B0606030504020204" pitchFamily="34" charset="0"/>
                <a:cs typeface="Open Sans" panose="020B0606030504020204" pitchFamily="34" charset="0"/>
              </a:rPr>
              <a:t>following objectives</a:t>
            </a:r>
            <a:r>
              <a:rPr lang="en-US" sz="1800" dirty="0">
                <a:solidFill>
                  <a:srgbClr val="005689"/>
                </a:solidFill>
                <a:latin typeface="Montserrat" pitchFamily="2" charset="77"/>
                <a:ea typeface="Open Sans" panose="020B0606030504020204" pitchFamily="34" charset="0"/>
                <a:cs typeface="Open Sans" panose="020B0606030504020204" pitchFamily="34" charset="0"/>
              </a:rPr>
              <a:t>:</a:t>
            </a:r>
          </a:p>
          <a:p>
            <a:pPr algn="just">
              <a:lnSpc>
                <a:spcPct val="100000"/>
              </a:lnSpc>
              <a:buFont typeface="Arial" panose="020B0604020202020204" pitchFamily="34" charset="0"/>
              <a:buChar char="•"/>
            </a:pPr>
            <a:r>
              <a:rPr lang="en-US" sz="1800" b="1" dirty="0">
                <a:solidFill>
                  <a:srgbClr val="005689"/>
                </a:solidFill>
                <a:latin typeface="Montserrat" pitchFamily="2" charset="77"/>
                <a:ea typeface="Open Sans" panose="020B0606030504020204" pitchFamily="34" charset="0"/>
                <a:cs typeface="Open Sans" panose="020B0606030504020204" pitchFamily="34" charset="0"/>
              </a:rPr>
              <a:t>Broaden and strengthen </a:t>
            </a:r>
            <a:r>
              <a:rPr lang="en-US" sz="1800" dirty="0">
                <a:solidFill>
                  <a:srgbClr val="005689"/>
                </a:solidFill>
                <a:latin typeface="Montserrat" pitchFamily="2" charset="77"/>
                <a:ea typeface="Open Sans" panose="020B0606030504020204" pitchFamily="34" charset="0"/>
                <a:cs typeface="Open Sans" panose="020B0606030504020204" pitchFamily="34" charset="0"/>
              </a:rPr>
              <a:t>the engagement of urban stakeholders on the implementation of the New Urban Agenda.</a:t>
            </a:r>
            <a:endParaRPr lang="en-KE" sz="1800" dirty="0">
              <a:solidFill>
                <a:srgbClr val="005689"/>
              </a:solidFill>
              <a:latin typeface="Montserrat" pitchFamily="2" charset="77"/>
              <a:ea typeface="Open Sans" panose="020B0606030504020204" pitchFamily="34" charset="0"/>
              <a:cs typeface="Open Sans" panose="020B0606030504020204" pitchFamily="34" charset="0"/>
            </a:endParaRPr>
          </a:p>
          <a:p>
            <a:pPr algn="just">
              <a:lnSpc>
                <a:spcPct val="100000"/>
              </a:lnSpc>
              <a:buFont typeface="Arial" panose="020B0604020202020204" pitchFamily="34" charset="0"/>
              <a:buChar char="•"/>
            </a:pPr>
            <a:r>
              <a:rPr lang="en-US" sz="1800" b="1" dirty="0">
                <a:solidFill>
                  <a:srgbClr val="005689"/>
                </a:solidFill>
                <a:latin typeface="Montserrat" pitchFamily="2" charset="77"/>
                <a:ea typeface="Open Sans" panose="020B0606030504020204" pitchFamily="34" charset="0"/>
                <a:cs typeface="Open Sans" panose="020B0606030504020204" pitchFamily="34" charset="0"/>
              </a:rPr>
              <a:t>Define priorities</a:t>
            </a:r>
            <a:r>
              <a:rPr lang="en-US" sz="1800" dirty="0">
                <a:solidFill>
                  <a:srgbClr val="005689"/>
                </a:solidFill>
                <a:latin typeface="Montserrat" pitchFamily="2" charset="77"/>
                <a:ea typeface="Open Sans" panose="020B0606030504020204" pitchFamily="34" charset="0"/>
                <a:cs typeface="Open Sans" panose="020B0606030504020204" pitchFamily="34" charset="0"/>
              </a:rPr>
              <a:t> and means of actions to implement the New Urban Agenda.</a:t>
            </a:r>
            <a:endParaRPr lang="en-KE" sz="1800" dirty="0">
              <a:solidFill>
                <a:srgbClr val="005689"/>
              </a:solidFill>
              <a:latin typeface="Montserrat" pitchFamily="2" charset="77"/>
              <a:ea typeface="Open Sans" panose="020B0606030504020204" pitchFamily="34" charset="0"/>
              <a:cs typeface="Open Sans" panose="020B0606030504020204" pitchFamily="34" charset="0"/>
            </a:endParaRPr>
          </a:p>
          <a:p>
            <a:pPr algn="just">
              <a:lnSpc>
                <a:spcPct val="100000"/>
              </a:lnSpc>
              <a:buFont typeface="Arial" panose="020B0604020202020204" pitchFamily="34" charset="0"/>
              <a:buChar char="•"/>
            </a:pPr>
            <a:r>
              <a:rPr lang="en-US" sz="1800" dirty="0">
                <a:solidFill>
                  <a:srgbClr val="005689"/>
                </a:solidFill>
                <a:latin typeface="Montserrat" pitchFamily="2" charset="77"/>
                <a:ea typeface="Open Sans" panose="020B0606030504020204" pitchFamily="34" charset="0"/>
                <a:cs typeface="Open Sans" panose="020B0606030504020204" pitchFamily="34" charset="0"/>
              </a:rPr>
              <a:t>Gather individual organizations commitments and agree to </a:t>
            </a:r>
            <a:r>
              <a:rPr lang="en-US" sz="1800" b="1" dirty="0">
                <a:solidFill>
                  <a:srgbClr val="005689"/>
                </a:solidFill>
                <a:latin typeface="Montserrat" pitchFamily="2" charset="77"/>
                <a:ea typeface="Open Sans" panose="020B0606030504020204" pitchFamily="34" charset="0"/>
                <a:cs typeface="Open Sans" panose="020B0606030504020204" pitchFamily="34" charset="0"/>
              </a:rPr>
              <a:t>roles and responsibilities </a:t>
            </a:r>
            <a:r>
              <a:rPr lang="en-US" sz="1800" dirty="0">
                <a:solidFill>
                  <a:srgbClr val="005689"/>
                </a:solidFill>
                <a:latin typeface="Montserrat" pitchFamily="2" charset="77"/>
                <a:ea typeface="Open Sans" panose="020B0606030504020204" pitchFamily="34" charset="0"/>
                <a:cs typeface="Open Sans" panose="020B0606030504020204" pitchFamily="34" charset="0"/>
              </a:rPr>
              <a:t>in the implementation of specific actions.</a:t>
            </a:r>
            <a:endParaRPr lang="en-KE" sz="1800" dirty="0">
              <a:solidFill>
                <a:srgbClr val="005689"/>
              </a:solidFill>
              <a:latin typeface="Montserrat" pitchFamily="2" charset="77"/>
              <a:ea typeface="Open Sans" panose="020B0606030504020204" pitchFamily="34" charset="0"/>
              <a:cs typeface="Open Sans" panose="020B0606030504020204" pitchFamily="34" charset="0"/>
            </a:endParaRPr>
          </a:p>
          <a:p>
            <a:pPr algn="just">
              <a:lnSpc>
                <a:spcPct val="100000"/>
              </a:lnSpc>
              <a:buFont typeface="Arial" panose="020B0604020202020204" pitchFamily="34" charset="0"/>
              <a:buChar char="•"/>
            </a:pPr>
            <a:r>
              <a:rPr lang="en-US" sz="1800" b="1" dirty="0">
                <a:solidFill>
                  <a:srgbClr val="005689"/>
                </a:solidFill>
                <a:latin typeface="Montserrat" pitchFamily="2" charset="77"/>
                <a:ea typeface="Open Sans" panose="020B0606030504020204" pitchFamily="34" charset="0"/>
                <a:cs typeface="Open Sans" panose="020B0606030504020204" pitchFamily="34" charset="0"/>
              </a:rPr>
              <a:t>Define action plans combining </a:t>
            </a:r>
            <a:r>
              <a:rPr lang="en-US" sz="1800" dirty="0">
                <a:solidFill>
                  <a:srgbClr val="005689"/>
                </a:solidFill>
                <a:latin typeface="Montserrat" pitchFamily="2" charset="77"/>
                <a:ea typeface="Open Sans" panose="020B0606030504020204" pitchFamily="34" charset="0"/>
                <a:cs typeface="Open Sans" panose="020B0606030504020204" pitchFamily="34" charset="0"/>
              </a:rPr>
              <a:t>all priority actions and commitments of stakeholders engaged in the priority actions.</a:t>
            </a:r>
            <a:endParaRPr lang="en-KE" sz="1800" dirty="0">
              <a:solidFill>
                <a:srgbClr val="005689"/>
              </a:solidFill>
              <a:latin typeface="Montserrat" pitchFamily="2" charset="77"/>
              <a:ea typeface="Open Sans" panose="020B0606030504020204" pitchFamily="34" charset="0"/>
              <a:cs typeface="Open Sans" panose="020B0606030504020204" pitchFamily="34" charset="0"/>
            </a:endParaRPr>
          </a:p>
          <a:p>
            <a:pPr algn="just">
              <a:lnSpc>
                <a:spcPct val="100000"/>
              </a:lnSpc>
              <a:buFont typeface="Arial" panose="020B0604020202020204" pitchFamily="34" charset="0"/>
              <a:buChar char="•"/>
            </a:pPr>
            <a:r>
              <a:rPr lang="en-US" sz="1800" b="1" dirty="0">
                <a:solidFill>
                  <a:srgbClr val="005689"/>
                </a:solidFill>
                <a:latin typeface="Montserrat" pitchFamily="2" charset="77"/>
                <a:ea typeface="Open Sans" panose="020B0606030504020204" pitchFamily="34" charset="0"/>
                <a:cs typeface="Open Sans" panose="020B0606030504020204" pitchFamily="34" charset="0"/>
              </a:rPr>
              <a:t>Agree on an implementable road map </a:t>
            </a:r>
            <a:r>
              <a:rPr lang="en-US" sz="1800" dirty="0">
                <a:solidFill>
                  <a:srgbClr val="005689"/>
                </a:solidFill>
                <a:latin typeface="Montserrat" pitchFamily="2" charset="77"/>
                <a:ea typeface="Open Sans" panose="020B0606030504020204" pitchFamily="34" charset="0"/>
                <a:cs typeface="Open Sans" panose="020B0606030504020204" pitchFamily="34" charset="0"/>
              </a:rPr>
              <a:t>with key milestones towards the implementation of priority actions and projects to deliver the New Urban Agenda.</a:t>
            </a:r>
            <a:endParaRPr lang="en-KE" sz="1800" dirty="0">
              <a:solidFill>
                <a:srgbClr val="005689"/>
              </a:solidFill>
              <a:latin typeface="Montserrat" pitchFamily="2" charset="77"/>
              <a:ea typeface="Open Sans" panose="020B0606030504020204" pitchFamily="34" charset="0"/>
              <a:cs typeface="Open Sans" panose="020B0606030504020204" pitchFamily="34" charset="0"/>
            </a:endParaRPr>
          </a:p>
          <a:p>
            <a:pPr algn="just">
              <a:lnSpc>
                <a:spcPct val="100000"/>
              </a:lnSpc>
              <a:buFont typeface="Arial" panose="020B0604020202020204" pitchFamily="34" charset="0"/>
              <a:buChar char="•"/>
            </a:pPr>
            <a:r>
              <a:rPr lang="en-US" sz="1800" b="1" dirty="0">
                <a:solidFill>
                  <a:srgbClr val="005689"/>
                </a:solidFill>
                <a:latin typeface="Montserrat" pitchFamily="2" charset="77"/>
                <a:ea typeface="Open Sans" panose="020B0606030504020204" pitchFamily="34" charset="0"/>
                <a:cs typeface="Open Sans" panose="020B0606030504020204" pitchFamily="34" charset="0"/>
              </a:rPr>
              <a:t>Share commitments, action plans </a:t>
            </a:r>
            <a:r>
              <a:rPr lang="en-US" sz="1800" dirty="0">
                <a:solidFill>
                  <a:srgbClr val="005689"/>
                </a:solidFill>
                <a:latin typeface="Montserrat" pitchFamily="2" charset="77"/>
                <a:ea typeface="Open Sans" panose="020B0606030504020204" pitchFamily="34" charset="0"/>
                <a:cs typeface="Open Sans" panose="020B0606030504020204" pitchFamily="34" charset="0"/>
              </a:rPr>
              <a:t>and road map publicly through WUC outreach channels (website, social media, email and others).</a:t>
            </a:r>
            <a:endParaRPr lang="en-KE" sz="1800" dirty="0">
              <a:solidFill>
                <a:srgbClr val="005689"/>
              </a:solidFill>
              <a:latin typeface="Montserrat" pitchFamily="2" charset="77"/>
              <a:ea typeface="Open Sans" panose="020B0606030504020204" pitchFamily="34" charset="0"/>
              <a:cs typeface="Open Sans" panose="020B0606030504020204" pitchFamily="34" charset="0"/>
            </a:endParaRPr>
          </a:p>
          <a:p>
            <a:pPr algn="just">
              <a:lnSpc>
                <a:spcPct val="100000"/>
              </a:lnSpc>
            </a:pPr>
            <a:endParaRPr lang="en-GB" sz="1800" dirty="0">
              <a:solidFill>
                <a:srgbClr val="005689"/>
              </a:solidFill>
              <a:latin typeface="Montserrat" pitchFamily="2" charset="77"/>
            </a:endParaRPr>
          </a:p>
        </p:txBody>
      </p:sp>
    </p:spTree>
    <p:extLst>
      <p:ext uri="{BB962C8B-B14F-4D97-AF65-F5344CB8AC3E}">
        <p14:creationId xmlns:p14="http://schemas.microsoft.com/office/powerpoint/2010/main" val="1653428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227</TotalTime>
  <Words>2187</Words>
  <Application>Microsoft Macintosh PowerPoint</Application>
  <PresentationFormat>Widescreen</PresentationFormat>
  <Paragraphs>299</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Abadi MT Condensed Light</vt:lpstr>
      <vt:lpstr>Aptos</vt:lpstr>
      <vt:lpstr>Aptos Display</vt:lpstr>
      <vt:lpstr>Arial</vt:lpstr>
      <vt:lpstr>Fredoka One</vt:lpstr>
      <vt:lpstr>Lexend Deca</vt:lpstr>
      <vt:lpstr>Montserrat</vt:lpstr>
      <vt:lpstr>Office Theme</vt:lpstr>
      <vt:lpstr>PowerPoint Presentation</vt:lpstr>
      <vt:lpstr>PowerPoint Presentation</vt:lpstr>
      <vt:lpstr>Join the Urban Thinkers Movement!</vt:lpstr>
      <vt:lpstr>PowerPoint Presentation</vt:lpstr>
      <vt:lpstr>Why on  #HousingMatters</vt:lpstr>
      <vt:lpstr>UTC #HousingMatters  on six domains of impact</vt:lpstr>
      <vt:lpstr>UTC #HousingMatters Interconnected topics</vt:lpstr>
      <vt:lpstr>UTC #HousingMatters Give a voice to everyone</vt:lpstr>
      <vt:lpstr>UTC #HousingMatters Goal and Objectives</vt:lpstr>
      <vt:lpstr>UTC #HousingMatters During your UTC</vt:lpstr>
      <vt:lpstr>UTC #HousingMatters Session types &amp; Activities</vt:lpstr>
      <vt:lpstr>UTC #HousingMatters UTC SESSIONS</vt:lpstr>
      <vt:lpstr>UTC #HousingMatters ACTION DAY(S)</vt:lpstr>
      <vt:lpstr>UTC #HousingMatters URBAN CINEMA</vt:lpstr>
      <vt:lpstr>UTC #HousingMatters URBANJOURNALISM  ACADEMY WORKSHOP</vt:lpstr>
      <vt:lpstr>What should you deliver during your UTC?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UTC #HousingMatters social medias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Thibon</dc:creator>
  <cp:lastModifiedBy>Damien Thibon</cp:lastModifiedBy>
  <cp:revision>36</cp:revision>
  <dcterms:created xsi:type="dcterms:W3CDTF">2023-12-05T07:37:03Z</dcterms:created>
  <dcterms:modified xsi:type="dcterms:W3CDTF">2023-12-05T11:24:09Z</dcterms:modified>
</cp:coreProperties>
</file>