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618" r:id="rId3"/>
    <p:sldId id="522" r:id="rId4"/>
    <p:sldId id="473" r:id="rId5"/>
    <p:sldId id="475" r:id="rId6"/>
    <p:sldId id="481" r:id="rId7"/>
    <p:sldId id="530" r:id="rId8"/>
    <p:sldId id="537" r:id="rId9"/>
    <p:sldId id="625" r:id="rId10"/>
    <p:sldId id="626" r:id="rId11"/>
    <p:sldId id="542" r:id="rId12"/>
    <p:sldId id="540" r:id="rId13"/>
    <p:sldId id="539" r:id="rId14"/>
    <p:sldId id="541" r:id="rId15"/>
    <p:sldId id="543" r:id="rId16"/>
    <p:sldId id="500" r:id="rId17"/>
    <p:sldId id="532" r:id="rId18"/>
    <p:sldId id="494" r:id="rId19"/>
    <p:sldId id="607" r:id="rId20"/>
    <p:sldId id="605" r:id="rId21"/>
    <p:sldId id="608" r:id="rId22"/>
    <p:sldId id="609" r:id="rId23"/>
    <p:sldId id="610"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08"/>
    <a:srgbClr val="FF0E89"/>
    <a:srgbClr val="16B7FF"/>
    <a:srgbClr val="139AFE"/>
    <a:srgbClr val="1C9A04"/>
    <a:srgbClr val="1C2E79"/>
    <a:srgbClr val="FFD700"/>
    <a:srgbClr val="D68010"/>
    <a:srgbClr val="FFD579"/>
    <a:srgbClr val="EB9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41"/>
    <p:restoredTop sz="99720" autoAdjust="0"/>
  </p:normalViewPr>
  <p:slideViewPr>
    <p:cSldViewPr snapToGrid="0" snapToObjects="1">
      <p:cViewPr varScale="1">
        <p:scale>
          <a:sx n="111" d="100"/>
          <a:sy n="111" d="100"/>
        </p:scale>
        <p:origin x="936" y="200"/>
      </p:cViewPr>
      <p:guideLst>
        <p:guide orient="horz" pos="2160"/>
        <p:guide pos="3840"/>
      </p:guideLst>
    </p:cSldViewPr>
  </p:slideViewPr>
  <p:notesTextViewPr>
    <p:cViewPr>
      <p:scale>
        <a:sx n="1" d="1"/>
        <a:sy n="1" d="1"/>
      </p:scale>
      <p:origin x="0" y="0"/>
    </p:cViewPr>
  </p:notesTextViewPr>
  <p:sorterViewPr>
    <p:cViewPr varScale="1">
      <p:scale>
        <a:sx n="1" d="1"/>
        <a:sy n="1" d="1"/>
      </p:scale>
      <p:origin x="0" y="-32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D56BE-AB13-E647-B684-DBB385305A75}" type="doc">
      <dgm:prSet loTypeId="urn:microsoft.com/office/officeart/2005/8/layout/vList2" loCatId="" qsTypeId="urn:microsoft.com/office/officeart/2005/8/quickstyle/simple4" qsCatId="simple" csTypeId="urn:microsoft.com/office/officeart/2005/8/colors/accent5_2" csCatId="accent5" phldr="1"/>
      <dgm:spPr/>
      <dgm:t>
        <a:bodyPr/>
        <a:lstStyle/>
        <a:p>
          <a:endParaRPr lang="en-US"/>
        </a:p>
      </dgm:t>
    </dgm:pt>
    <dgm:pt modelId="{99418F22-8D15-844E-971D-235C0EE9C8D1}">
      <dgm:prSet phldrT="[Text]"/>
      <dgm:spPr/>
      <dgm:t>
        <a:bodyPr/>
        <a:lstStyle/>
        <a:p>
          <a:r>
            <a:rPr lang="en-US" b="1"/>
            <a:t>100 Cities Initiative</a:t>
          </a:r>
          <a:endParaRPr lang="en-US" b="1" dirty="0"/>
        </a:p>
      </dgm:t>
    </dgm:pt>
    <dgm:pt modelId="{F9AE2847-B00A-A94A-95D1-392F59497CC4}" type="parTrans" cxnId="{10EFCCCB-9445-4A4D-BB92-8FFBDA082CF4}">
      <dgm:prSet/>
      <dgm:spPr/>
      <dgm:t>
        <a:bodyPr/>
        <a:lstStyle/>
        <a:p>
          <a:endParaRPr lang="en-US" b="1">
            <a:solidFill>
              <a:schemeClr val="tx1"/>
            </a:solidFill>
          </a:endParaRPr>
        </a:p>
      </dgm:t>
    </dgm:pt>
    <dgm:pt modelId="{C7E476F6-74EF-9B47-A148-4734F92303A3}" type="sibTrans" cxnId="{10EFCCCB-9445-4A4D-BB92-8FFBDA082CF4}">
      <dgm:prSet/>
      <dgm:spPr/>
      <dgm:t>
        <a:bodyPr/>
        <a:lstStyle/>
        <a:p>
          <a:endParaRPr lang="en-US" b="1">
            <a:solidFill>
              <a:schemeClr val="tx1"/>
            </a:solidFill>
          </a:endParaRPr>
        </a:p>
      </dgm:t>
    </dgm:pt>
    <dgm:pt modelId="{A671232C-02E3-D741-852C-6DEF5AC9B174}">
      <dgm:prSet phldrT="[Text]"/>
      <dgm:spPr/>
      <dgm:t>
        <a:bodyPr/>
        <a:lstStyle/>
        <a:p>
          <a:r>
            <a:rPr lang="en-US" b="1"/>
            <a:t>Tools and methods</a:t>
          </a:r>
          <a:endParaRPr lang="en-US" b="1" dirty="0"/>
        </a:p>
      </dgm:t>
    </dgm:pt>
    <dgm:pt modelId="{8FD3F489-7B24-C847-8202-F7DB4C10DCA5}" type="parTrans" cxnId="{5127A97C-D0EA-3446-85C7-EEDE8E77E9AE}">
      <dgm:prSet/>
      <dgm:spPr/>
      <dgm:t>
        <a:bodyPr/>
        <a:lstStyle/>
        <a:p>
          <a:endParaRPr lang="en-US" b="1">
            <a:solidFill>
              <a:schemeClr val="tx1"/>
            </a:solidFill>
          </a:endParaRPr>
        </a:p>
      </dgm:t>
    </dgm:pt>
    <dgm:pt modelId="{6CE17A89-0509-9A4B-9615-A61510E005BF}" type="sibTrans" cxnId="{5127A97C-D0EA-3446-85C7-EEDE8E77E9AE}">
      <dgm:prSet/>
      <dgm:spPr/>
      <dgm:t>
        <a:bodyPr/>
        <a:lstStyle/>
        <a:p>
          <a:endParaRPr lang="en-US" b="1">
            <a:solidFill>
              <a:schemeClr val="tx1"/>
            </a:solidFill>
          </a:endParaRPr>
        </a:p>
      </dgm:t>
    </dgm:pt>
    <dgm:pt modelId="{69B461A8-0CA3-EB48-ADF2-B75C6B98331F}">
      <dgm:prSet phldrT="[Text]"/>
      <dgm:spPr/>
      <dgm:t>
        <a:bodyPr/>
        <a:lstStyle/>
        <a:p>
          <a:r>
            <a:rPr lang="en-US" b="1" dirty="0"/>
            <a:t>Business Award</a:t>
          </a:r>
        </a:p>
      </dgm:t>
    </dgm:pt>
    <dgm:pt modelId="{5EEA08CB-0030-D647-AD32-233699E84831}" type="parTrans" cxnId="{F7608BC6-EAF9-184B-8753-7156CE9BDF47}">
      <dgm:prSet/>
      <dgm:spPr/>
      <dgm:t>
        <a:bodyPr/>
        <a:lstStyle/>
        <a:p>
          <a:endParaRPr lang="en-US" b="1">
            <a:solidFill>
              <a:schemeClr val="tx1"/>
            </a:solidFill>
          </a:endParaRPr>
        </a:p>
      </dgm:t>
    </dgm:pt>
    <dgm:pt modelId="{8F157A31-E4F2-DF40-9172-8D13ABE950D3}" type="sibTrans" cxnId="{F7608BC6-EAF9-184B-8753-7156CE9BDF47}">
      <dgm:prSet/>
      <dgm:spPr/>
      <dgm:t>
        <a:bodyPr/>
        <a:lstStyle/>
        <a:p>
          <a:endParaRPr lang="en-US" b="1">
            <a:solidFill>
              <a:schemeClr val="tx1"/>
            </a:solidFill>
          </a:endParaRPr>
        </a:p>
      </dgm:t>
    </dgm:pt>
    <dgm:pt modelId="{9B760FB9-3B34-2849-86E4-21CC1ECA11FE}">
      <dgm:prSet phldrT="[Text]"/>
      <dgm:spPr/>
      <dgm:t>
        <a:bodyPr/>
        <a:lstStyle/>
        <a:p>
          <a:r>
            <a:rPr lang="en-US" b="1" dirty="0"/>
            <a:t>Good policies and enabling legislations</a:t>
          </a:r>
        </a:p>
      </dgm:t>
    </dgm:pt>
    <dgm:pt modelId="{0C30BE83-8A8D-C241-A9E3-CBEF4FD3979B}" type="parTrans" cxnId="{613124F3-BA6A-5544-AAF5-68EF9E512396}">
      <dgm:prSet/>
      <dgm:spPr/>
      <dgm:t>
        <a:bodyPr/>
        <a:lstStyle/>
        <a:p>
          <a:endParaRPr lang="en-US" b="1">
            <a:solidFill>
              <a:schemeClr val="tx1"/>
            </a:solidFill>
          </a:endParaRPr>
        </a:p>
      </dgm:t>
    </dgm:pt>
    <dgm:pt modelId="{DFB51019-F8C8-1A4D-9006-4AD2AAD98AB4}" type="sibTrans" cxnId="{613124F3-BA6A-5544-AAF5-68EF9E512396}">
      <dgm:prSet/>
      <dgm:spPr/>
      <dgm:t>
        <a:bodyPr/>
        <a:lstStyle/>
        <a:p>
          <a:endParaRPr lang="en-US" b="1">
            <a:solidFill>
              <a:schemeClr val="tx1"/>
            </a:solidFill>
          </a:endParaRPr>
        </a:p>
      </dgm:t>
    </dgm:pt>
    <dgm:pt modelId="{5C7D6C9D-C8F1-6347-8523-763D646C2A9C}" type="pres">
      <dgm:prSet presAssocID="{CAFD56BE-AB13-E647-B684-DBB385305A75}" presName="linear" presStyleCnt="0">
        <dgm:presLayoutVars>
          <dgm:animLvl val="lvl"/>
          <dgm:resizeHandles val="exact"/>
        </dgm:presLayoutVars>
      </dgm:prSet>
      <dgm:spPr/>
    </dgm:pt>
    <dgm:pt modelId="{43551D53-1AA1-7743-A12E-9DD06C11DF57}" type="pres">
      <dgm:prSet presAssocID="{99418F22-8D15-844E-971D-235C0EE9C8D1}" presName="parentText" presStyleLbl="node1" presStyleIdx="0" presStyleCnt="4" custLinFactY="-72840" custLinFactNeighborY="-100000">
        <dgm:presLayoutVars>
          <dgm:chMax val="0"/>
          <dgm:bulletEnabled val="1"/>
        </dgm:presLayoutVars>
      </dgm:prSet>
      <dgm:spPr/>
    </dgm:pt>
    <dgm:pt modelId="{A0710138-F3D0-4D43-8995-A2FC61C18F44}" type="pres">
      <dgm:prSet presAssocID="{C7E476F6-74EF-9B47-A148-4734F92303A3}" presName="spacer" presStyleCnt="0"/>
      <dgm:spPr/>
    </dgm:pt>
    <dgm:pt modelId="{16A266D3-ABB9-0949-BF82-10FDE24536A9}" type="pres">
      <dgm:prSet presAssocID="{9B760FB9-3B34-2849-86E4-21CC1ECA11FE}" presName="parentText" presStyleLbl="node1" presStyleIdx="1" presStyleCnt="4" custLinFactY="-83276" custLinFactNeighborY="-100000">
        <dgm:presLayoutVars>
          <dgm:chMax val="0"/>
          <dgm:bulletEnabled val="1"/>
        </dgm:presLayoutVars>
      </dgm:prSet>
      <dgm:spPr/>
    </dgm:pt>
    <dgm:pt modelId="{4F261113-38CA-934E-986C-70FA4372A948}" type="pres">
      <dgm:prSet presAssocID="{DFB51019-F8C8-1A4D-9006-4AD2AAD98AB4}" presName="spacer" presStyleCnt="0"/>
      <dgm:spPr/>
    </dgm:pt>
    <dgm:pt modelId="{49055C93-84C5-3E4E-8B25-CED67681D4A8}" type="pres">
      <dgm:prSet presAssocID="{A671232C-02E3-D741-852C-6DEF5AC9B174}" presName="parentText" presStyleLbl="node1" presStyleIdx="2" presStyleCnt="4" custLinFactY="-91539" custLinFactNeighborY="-100000">
        <dgm:presLayoutVars>
          <dgm:chMax val="0"/>
          <dgm:bulletEnabled val="1"/>
        </dgm:presLayoutVars>
      </dgm:prSet>
      <dgm:spPr/>
    </dgm:pt>
    <dgm:pt modelId="{786AD182-C35F-384A-8438-B08ECB065090}" type="pres">
      <dgm:prSet presAssocID="{6CE17A89-0509-9A4B-9615-A61510E005BF}" presName="spacer" presStyleCnt="0"/>
      <dgm:spPr/>
    </dgm:pt>
    <dgm:pt modelId="{E4CC5F07-D592-7843-8A9E-D243FC38A52A}" type="pres">
      <dgm:prSet presAssocID="{69B461A8-0CA3-EB48-ADF2-B75C6B98331F}" presName="parentText" presStyleLbl="node1" presStyleIdx="3" presStyleCnt="4" custLinFactY="-100000" custLinFactNeighborY="-147126">
        <dgm:presLayoutVars>
          <dgm:chMax val="0"/>
          <dgm:bulletEnabled val="1"/>
        </dgm:presLayoutVars>
      </dgm:prSet>
      <dgm:spPr/>
    </dgm:pt>
  </dgm:ptLst>
  <dgm:cxnLst>
    <dgm:cxn modelId="{2E98CF30-35CD-3147-961E-DCD2549ED4EA}" type="presOf" srcId="{69B461A8-0CA3-EB48-ADF2-B75C6B98331F}" destId="{E4CC5F07-D592-7843-8A9E-D243FC38A52A}" srcOrd="0" destOrd="0" presId="urn:microsoft.com/office/officeart/2005/8/layout/vList2"/>
    <dgm:cxn modelId="{A7705B3A-3873-9C4F-BD1C-93DA4B15262B}" type="presOf" srcId="{9B760FB9-3B34-2849-86E4-21CC1ECA11FE}" destId="{16A266D3-ABB9-0949-BF82-10FDE24536A9}" srcOrd="0" destOrd="0" presId="urn:microsoft.com/office/officeart/2005/8/layout/vList2"/>
    <dgm:cxn modelId="{CB521C4A-2D93-3D44-B704-F3328BA60EE0}" type="presOf" srcId="{CAFD56BE-AB13-E647-B684-DBB385305A75}" destId="{5C7D6C9D-C8F1-6347-8523-763D646C2A9C}" srcOrd="0" destOrd="0" presId="urn:microsoft.com/office/officeart/2005/8/layout/vList2"/>
    <dgm:cxn modelId="{5127A97C-D0EA-3446-85C7-EEDE8E77E9AE}" srcId="{CAFD56BE-AB13-E647-B684-DBB385305A75}" destId="{A671232C-02E3-D741-852C-6DEF5AC9B174}" srcOrd="2" destOrd="0" parTransId="{8FD3F489-7B24-C847-8202-F7DB4C10DCA5}" sibTransId="{6CE17A89-0509-9A4B-9615-A61510E005BF}"/>
    <dgm:cxn modelId="{598BB1B3-09E3-BD4A-87CC-2C74FA728A02}" type="presOf" srcId="{99418F22-8D15-844E-971D-235C0EE9C8D1}" destId="{43551D53-1AA1-7743-A12E-9DD06C11DF57}" srcOrd="0" destOrd="0" presId="urn:microsoft.com/office/officeart/2005/8/layout/vList2"/>
    <dgm:cxn modelId="{F7608BC6-EAF9-184B-8753-7156CE9BDF47}" srcId="{CAFD56BE-AB13-E647-B684-DBB385305A75}" destId="{69B461A8-0CA3-EB48-ADF2-B75C6B98331F}" srcOrd="3" destOrd="0" parTransId="{5EEA08CB-0030-D647-AD32-233699E84831}" sibTransId="{8F157A31-E4F2-DF40-9172-8D13ABE950D3}"/>
    <dgm:cxn modelId="{10EFCCCB-9445-4A4D-BB92-8FFBDA082CF4}" srcId="{CAFD56BE-AB13-E647-B684-DBB385305A75}" destId="{99418F22-8D15-844E-971D-235C0EE9C8D1}" srcOrd="0" destOrd="0" parTransId="{F9AE2847-B00A-A94A-95D1-392F59497CC4}" sibTransId="{C7E476F6-74EF-9B47-A148-4734F92303A3}"/>
    <dgm:cxn modelId="{6E34B7DD-6B03-1244-B4A1-9048DD166D23}" type="presOf" srcId="{A671232C-02E3-D741-852C-6DEF5AC9B174}" destId="{49055C93-84C5-3E4E-8B25-CED67681D4A8}" srcOrd="0" destOrd="0" presId="urn:microsoft.com/office/officeart/2005/8/layout/vList2"/>
    <dgm:cxn modelId="{613124F3-BA6A-5544-AAF5-68EF9E512396}" srcId="{CAFD56BE-AB13-E647-B684-DBB385305A75}" destId="{9B760FB9-3B34-2849-86E4-21CC1ECA11FE}" srcOrd="1" destOrd="0" parTransId="{0C30BE83-8A8D-C241-A9E3-CBEF4FD3979B}" sibTransId="{DFB51019-F8C8-1A4D-9006-4AD2AAD98AB4}"/>
    <dgm:cxn modelId="{E907EDE1-E82B-804F-88B6-A0992134DAB4}" type="presParOf" srcId="{5C7D6C9D-C8F1-6347-8523-763D646C2A9C}" destId="{43551D53-1AA1-7743-A12E-9DD06C11DF57}" srcOrd="0" destOrd="0" presId="urn:microsoft.com/office/officeart/2005/8/layout/vList2"/>
    <dgm:cxn modelId="{BD710420-03AB-E541-BAC6-985BEC0C8174}" type="presParOf" srcId="{5C7D6C9D-C8F1-6347-8523-763D646C2A9C}" destId="{A0710138-F3D0-4D43-8995-A2FC61C18F44}" srcOrd="1" destOrd="0" presId="urn:microsoft.com/office/officeart/2005/8/layout/vList2"/>
    <dgm:cxn modelId="{4DE5F5A5-8745-0942-A505-EBC5E289284F}" type="presParOf" srcId="{5C7D6C9D-C8F1-6347-8523-763D646C2A9C}" destId="{16A266D3-ABB9-0949-BF82-10FDE24536A9}" srcOrd="2" destOrd="0" presId="urn:microsoft.com/office/officeart/2005/8/layout/vList2"/>
    <dgm:cxn modelId="{C10E1C32-3F9C-D247-AA26-8568BC7481E7}" type="presParOf" srcId="{5C7D6C9D-C8F1-6347-8523-763D646C2A9C}" destId="{4F261113-38CA-934E-986C-70FA4372A948}" srcOrd="3" destOrd="0" presId="urn:microsoft.com/office/officeart/2005/8/layout/vList2"/>
    <dgm:cxn modelId="{C2807562-21A1-E24F-9952-E6B4EF23B8A7}" type="presParOf" srcId="{5C7D6C9D-C8F1-6347-8523-763D646C2A9C}" destId="{49055C93-84C5-3E4E-8B25-CED67681D4A8}" srcOrd="4" destOrd="0" presId="urn:microsoft.com/office/officeart/2005/8/layout/vList2"/>
    <dgm:cxn modelId="{DB660B2B-410D-C541-BE5E-8439ABA3DBDB}" type="presParOf" srcId="{5C7D6C9D-C8F1-6347-8523-763D646C2A9C}" destId="{786AD182-C35F-384A-8438-B08ECB065090}" srcOrd="5" destOrd="0" presId="urn:microsoft.com/office/officeart/2005/8/layout/vList2"/>
    <dgm:cxn modelId="{B06C2B9F-C08F-434D-895B-7771C2212584}" type="presParOf" srcId="{5C7D6C9D-C8F1-6347-8523-763D646C2A9C}" destId="{E4CC5F07-D592-7843-8A9E-D243FC38A52A}"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86E385-CE9E-8941-960D-036EECE7320B}" type="doc">
      <dgm:prSet loTypeId="urn:microsoft.com/office/officeart/2005/8/layout/radial6" loCatId="" qsTypeId="urn:microsoft.com/office/officeart/2005/8/quickstyle/simple2" qsCatId="simple" csTypeId="urn:microsoft.com/office/officeart/2005/8/colors/colorful5" csCatId="colorful" phldr="1"/>
      <dgm:spPr/>
      <dgm:t>
        <a:bodyPr/>
        <a:lstStyle/>
        <a:p>
          <a:endParaRPr lang="en-GB"/>
        </a:p>
      </dgm:t>
    </dgm:pt>
    <dgm:pt modelId="{14EB351C-D3A4-664E-8593-3A7C274ACE6A}">
      <dgm:prSet phldrT="[Text]"/>
      <dgm:spPr/>
      <dgm:t>
        <a:bodyPr/>
        <a:lstStyle/>
        <a:p>
          <a:r>
            <a:rPr lang="en-GB" b="1" dirty="0">
              <a:solidFill>
                <a:schemeClr val="tx1"/>
              </a:solidFill>
            </a:rPr>
            <a:t>Transformative action</a:t>
          </a:r>
        </a:p>
      </dgm:t>
    </dgm:pt>
    <dgm:pt modelId="{000E58EC-78BB-ED4C-A875-561EE57D227E}" type="parTrans" cxnId="{D7C3DFBF-4661-D54A-B4C9-709C9FA6461F}">
      <dgm:prSet/>
      <dgm:spPr/>
      <dgm:t>
        <a:bodyPr/>
        <a:lstStyle/>
        <a:p>
          <a:endParaRPr lang="en-GB"/>
        </a:p>
      </dgm:t>
    </dgm:pt>
    <dgm:pt modelId="{78582893-C2A0-0D4F-93AF-31ED5B92AB0A}" type="sibTrans" cxnId="{D7C3DFBF-4661-D54A-B4C9-709C9FA6461F}">
      <dgm:prSet/>
      <dgm:spPr/>
      <dgm:t>
        <a:bodyPr/>
        <a:lstStyle/>
        <a:p>
          <a:endParaRPr lang="en-GB"/>
        </a:p>
      </dgm:t>
    </dgm:pt>
    <dgm:pt modelId="{B51D5767-4989-444C-89D8-70040859B367}">
      <dgm:prSet phldrT="[Text]" custT="1"/>
      <dgm:spPr/>
      <dgm:t>
        <a:bodyPr/>
        <a:lstStyle/>
        <a:p>
          <a:r>
            <a:rPr lang="en-GB" sz="2000" b="1" dirty="0"/>
            <a:t>GLOBAL</a:t>
          </a:r>
        </a:p>
      </dgm:t>
    </dgm:pt>
    <dgm:pt modelId="{584930FA-1289-9341-97E8-80B71C7D6234}" type="parTrans" cxnId="{E3F95589-4C4D-1A43-ADF1-1D49F0A9ADE4}">
      <dgm:prSet/>
      <dgm:spPr/>
      <dgm:t>
        <a:bodyPr/>
        <a:lstStyle/>
        <a:p>
          <a:endParaRPr lang="en-GB"/>
        </a:p>
      </dgm:t>
    </dgm:pt>
    <dgm:pt modelId="{76E0F1D0-C03E-034E-B0E1-F29143FBEFAA}" type="sibTrans" cxnId="{E3F95589-4C4D-1A43-ADF1-1D49F0A9ADE4}">
      <dgm:prSet/>
      <dgm:spPr/>
      <dgm:t>
        <a:bodyPr/>
        <a:lstStyle/>
        <a:p>
          <a:endParaRPr lang="en-GB"/>
        </a:p>
      </dgm:t>
    </dgm:pt>
    <dgm:pt modelId="{9C3B052E-39B3-FD48-82D2-80005A96ECD0}">
      <dgm:prSet phldrT="[Text]" custT="1"/>
      <dgm:spPr/>
      <dgm:t>
        <a:bodyPr/>
        <a:lstStyle/>
        <a:p>
          <a:r>
            <a:rPr lang="en-GB" sz="2000" b="1" dirty="0"/>
            <a:t>LOCAL</a:t>
          </a:r>
        </a:p>
      </dgm:t>
    </dgm:pt>
    <dgm:pt modelId="{1FD7A089-F21D-9F4C-9D65-C7C9D1F69744}" type="parTrans" cxnId="{D7389E67-F406-BA44-B08C-D13BC83C3D80}">
      <dgm:prSet/>
      <dgm:spPr/>
      <dgm:t>
        <a:bodyPr/>
        <a:lstStyle/>
        <a:p>
          <a:endParaRPr lang="en-GB"/>
        </a:p>
      </dgm:t>
    </dgm:pt>
    <dgm:pt modelId="{782CC669-8193-E448-9B28-06FCEA56FB25}" type="sibTrans" cxnId="{D7389E67-F406-BA44-B08C-D13BC83C3D80}">
      <dgm:prSet/>
      <dgm:spPr/>
      <dgm:t>
        <a:bodyPr/>
        <a:lstStyle/>
        <a:p>
          <a:endParaRPr lang="en-GB"/>
        </a:p>
      </dgm:t>
    </dgm:pt>
    <dgm:pt modelId="{27E1087F-1556-3441-A9D3-056E617B9939}" type="pres">
      <dgm:prSet presAssocID="{1486E385-CE9E-8941-960D-036EECE7320B}" presName="Name0" presStyleCnt="0">
        <dgm:presLayoutVars>
          <dgm:chMax val="1"/>
          <dgm:dir/>
          <dgm:animLvl val="ctr"/>
          <dgm:resizeHandles val="exact"/>
        </dgm:presLayoutVars>
      </dgm:prSet>
      <dgm:spPr/>
    </dgm:pt>
    <dgm:pt modelId="{CDD723F6-05DF-FE48-9BB2-4217FFBF359E}" type="pres">
      <dgm:prSet presAssocID="{14EB351C-D3A4-664E-8593-3A7C274ACE6A}" presName="centerShape" presStyleLbl="node0" presStyleIdx="0" presStyleCnt="1"/>
      <dgm:spPr/>
    </dgm:pt>
    <dgm:pt modelId="{BA678144-B32B-874F-84F7-7DAF0F541CEE}" type="pres">
      <dgm:prSet presAssocID="{B51D5767-4989-444C-89D8-70040859B367}" presName="node" presStyleLbl="node1" presStyleIdx="0" presStyleCnt="2">
        <dgm:presLayoutVars>
          <dgm:bulletEnabled val="1"/>
        </dgm:presLayoutVars>
      </dgm:prSet>
      <dgm:spPr/>
    </dgm:pt>
    <dgm:pt modelId="{A74942A9-4F6C-F54F-8C6E-C048855553F2}" type="pres">
      <dgm:prSet presAssocID="{B51D5767-4989-444C-89D8-70040859B367}" presName="dummy" presStyleCnt="0"/>
      <dgm:spPr/>
    </dgm:pt>
    <dgm:pt modelId="{0D7877BC-7A7C-F146-9301-22A5850C2EF8}" type="pres">
      <dgm:prSet presAssocID="{76E0F1D0-C03E-034E-B0E1-F29143FBEFAA}" presName="sibTrans" presStyleLbl="sibTrans2D1" presStyleIdx="0" presStyleCnt="2"/>
      <dgm:spPr/>
    </dgm:pt>
    <dgm:pt modelId="{05FAE265-2FCA-2348-B619-0EB207C49358}" type="pres">
      <dgm:prSet presAssocID="{9C3B052E-39B3-FD48-82D2-80005A96ECD0}" presName="node" presStyleLbl="node1" presStyleIdx="1" presStyleCnt="2">
        <dgm:presLayoutVars>
          <dgm:bulletEnabled val="1"/>
        </dgm:presLayoutVars>
      </dgm:prSet>
      <dgm:spPr/>
    </dgm:pt>
    <dgm:pt modelId="{A5BE175C-31EF-1244-A569-F1E0BE45A917}" type="pres">
      <dgm:prSet presAssocID="{9C3B052E-39B3-FD48-82D2-80005A96ECD0}" presName="dummy" presStyleCnt="0"/>
      <dgm:spPr/>
    </dgm:pt>
    <dgm:pt modelId="{C2199E3C-A9F8-B843-90B0-9A5310989CC2}" type="pres">
      <dgm:prSet presAssocID="{782CC669-8193-E448-9B28-06FCEA56FB25}" presName="sibTrans" presStyleLbl="sibTrans2D1" presStyleIdx="1" presStyleCnt="2"/>
      <dgm:spPr/>
    </dgm:pt>
  </dgm:ptLst>
  <dgm:cxnLst>
    <dgm:cxn modelId="{C0E15611-53F3-8347-8600-695F2193FDEF}" type="presOf" srcId="{14EB351C-D3A4-664E-8593-3A7C274ACE6A}" destId="{CDD723F6-05DF-FE48-9BB2-4217FFBF359E}" srcOrd="0" destOrd="0" presId="urn:microsoft.com/office/officeart/2005/8/layout/radial6"/>
    <dgm:cxn modelId="{2EC5C612-38B9-FD4C-952D-AAE2CB16C17B}" type="presOf" srcId="{782CC669-8193-E448-9B28-06FCEA56FB25}" destId="{C2199E3C-A9F8-B843-90B0-9A5310989CC2}" srcOrd="0" destOrd="0" presId="urn:microsoft.com/office/officeart/2005/8/layout/radial6"/>
    <dgm:cxn modelId="{D7389E67-F406-BA44-B08C-D13BC83C3D80}" srcId="{14EB351C-D3A4-664E-8593-3A7C274ACE6A}" destId="{9C3B052E-39B3-FD48-82D2-80005A96ECD0}" srcOrd="1" destOrd="0" parTransId="{1FD7A089-F21D-9F4C-9D65-C7C9D1F69744}" sibTransId="{782CC669-8193-E448-9B28-06FCEA56FB25}"/>
    <dgm:cxn modelId="{C6DDB585-1384-214F-9B99-0912D15B4D90}" type="presOf" srcId="{76E0F1D0-C03E-034E-B0E1-F29143FBEFAA}" destId="{0D7877BC-7A7C-F146-9301-22A5850C2EF8}" srcOrd="0" destOrd="0" presId="urn:microsoft.com/office/officeart/2005/8/layout/radial6"/>
    <dgm:cxn modelId="{E3F95589-4C4D-1A43-ADF1-1D49F0A9ADE4}" srcId="{14EB351C-D3A4-664E-8593-3A7C274ACE6A}" destId="{B51D5767-4989-444C-89D8-70040859B367}" srcOrd="0" destOrd="0" parTransId="{584930FA-1289-9341-97E8-80B71C7D6234}" sibTransId="{76E0F1D0-C03E-034E-B0E1-F29143FBEFAA}"/>
    <dgm:cxn modelId="{528378B8-90F8-104D-A114-B2E70C6A1782}" type="presOf" srcId="{9C3B052E-39B3-FD48-82D2-80005A96ECD0}" destId="{05FAE265-2FCA-2348-B619-0EB207C49358}" srcOrd="0" destOrd="0" presId="urn:microsoft.com/office/officeart/2005/8/layout/radial6"/>
    <dgm:cxn modelId="{CA7B61BD-5861-7143-A86E-011DE0129987}" type="presOf" srcId="{B51D5767-4989-444C-89D8-70040859B367}" destId="{BA678144-B32B-874F-84F7-7DAF0F541CEE}" srcOrd="0" destOrd="0" presId="urn:microsoft.com/office/officeart/2005/8/layout/radial6"/>
    <dgm:cxn modelId="{D7C3DFBF-4661-D54A-B4C9-709C9FA6461F}" srcId="{1486E385-CE9E-8941-960D-036EECE7320B}" destId="{14EB351C-D3A4-664E-8593-3A7C274ACE6A}" srcOrd="0" destOrd="0" parTransId="{000E58EC-78BB-ED4C-A875-561EE57D227E}" sibTransId="{78582893-C2A0-0D4F-93AF-31ED5B92AB0A}"/>
    <dgm:cxn modelId="{756A9ADD-586C-C840-9471-D2346E87A5F7}" type="presOf" srcId="{1486E385-CE9E-8941-960D-036EECE7320B}" destId="{27E1087F-1556-3441-A9D3-056E617B9939}" srcOrd="0" destOrd="0" presId="urn:microsoft.com/office/officeart/2005/8/layout/radial6"/>
    <dgm:cxn modelId="{DAC0EFF7-23FB-5847-881D-A4AA55673DBE}" type="presParOf" srcId="{27E1087F-1556-3441-A9D3-056E617B9939}" destId="{CDD723F6-05DF-FE48-9BB2-4217FFBF359E}" srcOrd="0" destOrd="0" presId="urn:microsoft.com/office/officeart/2005/8/layout/radial6"/>
    <dgm:cxn modelId="{DDC5F9CF-63A6-1549-BEE8-0327DC3BDC71}" type="presParOf" srcId="{27E1087F-1556-3441-A9D3-056E617B9939}" destId="{BA678144-B32B-874F-84F7-7DAF0F541CEE}" srcOrd="1" destOrd="0" presId="urn:microsoft.com/office/officeart/2005/8/layout/radial6"/>
    <dgm:cxn modelId="{8F448140-B9F8-C945-BC42-949751683724}" type="presParOf" srcId="{27E1087F-1556-3441-A9D3-056E617B9939}" destId="{A74942A9-4F6C-F54F-8C6E-C048855553F2}" srcOrd="2" destOrd="0" presId="urn:microsoft.com/office/officeart/2005/8/layout/radial6"/>
    <dgm:cxn modelId="{EA9328F9-5A13-4C4A-9031-9BB0E1E3579D}" type="presParOf" srcId="{27E1087F-1556-3441-A9D3-056E617B9939}" destId="{0D7877BC-7A7C-F146-9301-22A5850C2EF8}" srcOrd="3" destOrd="0" presId="urn:microsoft.com/office/officeart/2005/8/layout/radial6"/>
    <dgm:cxn modelId="{FF57D848-0603-9348-972D-5823F8E277B3}" type="presParOf" srcId="{27E1087F-1556-3441-A9D3-056E617B9939}" destId="{05FAE265-2FCA-2348-B619-0EB207C49358}" srcOrd="4" destOrd="0" presId="urn:microsoft.com/office/officeart/2005/8/layout/radial6"/>
    <dgm:cxn modelId="{5332051E-1453-8A4C-A104-9B7BC42FFBFD}" type="presParOf" srcId="{27E1087F-1556-3441-A9D3-056E617B9939}" destId="{A5BE175C-31EF-1244-A569-F1E0BE45A917}" srcOrd="5" destOrd="0" presId="urn:microsoft.com/office/officeart/2005/8/layout/radial6"/>
    <dgm:cxn modelId="{10F45389-32C2-0E4D-88F5-4EE4E1BC301C}" type="presParOf" srcId="{27E1087F-1556-3441-A9D3-056E617B9939}" destId="{C2199E3C-A9F8-B843-90B0-9A5310989CC2}"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413AF5-56D0-6844-86B3-4B4512EBD510}" type="doc">
      <dgm:prSet loTypeId="urn:microsoft.com/office/officeart/2005/8/layout/hList6" loCatId="" qsTypeId="urn:microsoft.com/office/officeart/2005/8/quickstyle/simple1" qsCatId="simple" csTypeId="urn:microsoft.com/office/officeart/2005/8/colors/colorful5" csCatId="colorful" phldr="1"/>
      <dgm:spPr/>
      <dgm:t>
        <a:bodyPr/>
        <a:lstStyle/>
        <a:p>
          <a:endParaRPr lang="en-GB"/>
        </a:p>
      </dgm:t>
    </dgm:pt>
    <dgm:pt modelId="{C713B704-7F94-FB4B-AA93-F9569CA1FAA1}">
      <dgm:prSet phldrT="[Text]"/>
      <dgm:spPr/>
      <dgm:t>
        <a:bodyPr/>
        <a:lstStyle/>
        <a:p>
          <a:r>
            <a:rPr lang="en-GB" b="1" dirty="0">
              <a:latin typeface="+mn-lt"/>
            </a:rPr>
            <a:t>Lead Partners (33)</a:t>
          </a:r>
        </a:p>
      </dgm:t>
    </dgm:pt>
    <dgm:pt modelId="{8745A1F1-FA3A-F24B-A21D-FABD9ACAFDA9}" type="parTrans" cxnId="{DE5681A0-36E3-C54D-BEFC-70DDD1FD5D3B}">
      <dgm:prSet/>
      <dgm:spPr/>
      <dgm:t>
        <a:bodyPr/>
        <a:lstStyle/>
        <a:p>
          <a:endParaRPr lang="en-GB">
            <a:latin typeface="+mn-lt"/>
          </a:endParaRPr>
        </a:p>
      </dgm:t>
    </dgm:pt>
    <dgm:pt modelId="{80AE5504-B051-F742-97C8-FED88D8CEA00}" type="sibTrans" cxnId="{DE5681A0-36E3-C54D-BEFC-70DDD1FD5D3B}">
      <dgm:prSet/>
      <dgm:spPr/>
      <dgm:t>
        <a:bodyPr/>
        <a:lstStyle/>
        <a:p>
          <a:endParaRPr lang="en-GB">
            <a:latin typeface="+mn-lt"/>
          </a:endParaRPr>
        </a:p>
      </dgm:t>
    </dgm:pt>
    <dgm:pt modelId="{D6D545C7-7344-9D4A-A175-913F72D1CEE3}">
      <dgm:prSet phldrT="[Text]"/>
      <dgm:spPr/>
      <dgm:t>
        <a:bodyPr/>
        <a:lstStyle/>
        <a:p>
          <a:pPr>
            <a:buFont typeface="Arial" panose="020B0604020202020204" pitchFamily="34" charset="0"/>
            <a:buChar char="•"/>
          </a:pPr>
          <a:r>
            <a:rPr lang="en-US" b="1" dirty="0">
              <a:latin typeface="+mn-lt"/>
            </a:rPr>
            <a:t>Have an MoU with UN-Habitat</a:t>
          </a:r>
          <a:endParaRPr lang="en-GB" dirty="0">
            <a:latin typeface="+mn-lt"/>
          </a:endParaRPr>
        </a:p>
      </dgm:t>
    </dgm:pt>
    <dgm:pt modelId="{2636F515-F63B-B445-BAF6-180D879B5231}" type="parTrans" cxnId="{9B08AD66-267F-3445-BF61-9334BB93F8B0}">
      <dgm:prSet/>
      <dgm:spPr/>
      <dgm:t>
        <a:bodyPr/>
        <a:lstStyle/>
        <a:p>
          <a:endParaRPr lang="en-GB">
            <a:latin typeface="+mn-lt"/>
          </a:endParaRPr>
        </a:p>
      </dgm:t>
    </dgm:pt>
    <dgm:pt modelId="{09D9E440-E2FD-5B45-B5CC-BCBEB69396D7}" type="sibTrans" cxnId="{9B08AD66-267F-3445-BF61-9334BB93F8B0}">
      <dgm:prSet/>
      <dgm:spPr/>
      <dgm:t>
        <a:bodyPr/>
        <a:lstStyle/>
        <a:p>
          <a:endParaRPr lang="en-GB">
            <a:latin typeface="+mn-lt"/>
          </a:endParaRPr>
        </a:p>
      </dgm:t>
    </dgm:pt>
    <dgm:pt modelId="{B8D4EA96-CD6B-EE49-8037-4BC6660C2B42}">
      <dgm:prSet phldrT="[Text]"/>
      <dgm:spPr/>
      <dgm:t>
        <a:bodyPr/>
        <a:lstStyle/>
        <a:p>
          <a:r>
            <a:rPr lang="en-GB" b="1" dirty="0">
              <a:latin typeface="+mn-lt"/>
            </a:rPr>
            <a:t>Sponsors (2)</a:t>
          </a:r>
        </a:p>
      </dgm:t>
    </dgm:pt>
    <dgm:pt modelId="{A3424F48-EDF9-6049-B7E8-FBD6785E4609}" type="parTrans" cxnId="{74982577-8545-9341-832F-5DA8B9CDEE93}">
      <dgm:prSet/>
      <dgm:spPr/>
      <dgm:t>
        <a:bodyPr/>
        <a:lstStyle/>
        <a:p>
          <a:endParaRPr lang="en-GB">
            <a:latin typeface="+mn-lt"/>
          </a:endParaRPr>
        </a:p>
      </dgm:t>
    </dgm:pt>
    <dgm:pt modelId="{A7136ABB-E008-B541-9B04-A98B25351126}" type="sibTrans" cxnId="{74982577-8545-9341-832F-5DA8B9CDEE93}">
      <dgm:prSet/>
      <dgm:spPr/>
      <dgm:t>
        <a:bodyPr/>
        <a:lstStyle/>
        <a:p>
          <a:endParaRPr lang="en-GB">
            <a:latin typeface="+mn-lt"/>
          </a:endParaRPr>
        </a:p>
      </dgm:t>
    </dgm:pt>
    <dgm:pt modelId="{FFEEF63D-9C2E-D24A-A356-F56BC43B9307}">
      <dgm:prSet phldrT="[Text]"/>
      <dgm:spPr/>
      <dgm:t>
        <a:bodyPr/>
        <a:lstStyle/>
        <a:p>
          <a:pPr>
            <a:buFont typeface="Arial" panose="020B0604020202020204" pitchFamily="34" charset="0"/>
            <a:buChar char="•"/>
          </a:pPr>
          <a:r>
            <a:rPr lang="en-US" b="1" dirty="0">
              <a:latin typeface="+mn-lt"/>
            </a:rPr>
            <a:t>Have an MoU with UN-Habitat</a:t>
          </a:r>
          <a:endParaRPr lang="en-GB" dirty="0">
            <a:latin typeface="+mn-lt"/>
          </a:endParaRPr>
        </a:p>
      </dgm:t>
    </dgm:pt>
    <dgm:pt modelId="{FA1E9258-93F0-8B42-8257-0D53976D8DB2}" type="parTrans" cxnId="{3DDBC684-F180-6346-AB48-2F885B00904C}">
      <dgm:prSet/>
      <dgm:spPr/>
      <dgm:t>
        <a:bodyPr/>
        <a:lstStyle/>
        <a:p>
          <a:endParaRPr lang="en-GB">
            <a:latin typeface="+mn-lt"/>
          </a:endParaRPr>
        </a:p>
      </dgm:t>
    </dgm:pt>
    <dgm:pt modelId="{E7284ED5-1E9F-8848-B3ED-4C5EEBFF987D}" type="sibTrans" cxnId="{3DDBC684-F180-6346-AB48-2F885B00904C}">
      <dgm:prSet/>
      <dgm:spPr/>
      <dgm:t>
        <a:bodyPr/>
        <a:lstStyle/>
        <a:p>
          <a:endParaRPr lang="en-GB">
            <a:latin typeface="+mn-lt"/>
          </a:endParaRPr>
        </a:p>
      </dgm:t>
    </dgm:pt>
    <dgm:pt modelId="{4997074E-7110-EE4C-8CFB-3D14009CA192}">
      <dgm:prSet phldrT="[Text]"/>
      <dgm:spPr/>
      <dgm:t>
        <a:bodyPr/>
        <a:lstStyle/>
        <a:p>
          <a:r>
            <a:rPr lang="en-GB" b="1" dirty="0">
              <a:latin typeface="+mn-lt"/>
            </a:rPr>
            <a:t>Associate Partners (140)</a:t>
          </a:r>
        </a:p>
      </dgm:t>
    </dgm:pt>
    <dgm:pt modelId="{1834D63D-3605-F64C-A991-E12F6783A5C3}" type="parTrans" cxnId="{33B3D97A-31FE-F344-82B7-D3B04ED9C964}">
      <dgm:prSet/>
      <dgm:spPr/>
      <dgm:t>
        <a:bodyPr/>
        <a:lstStyle/>
        <a:p>
          <a:endParaRPr lang="en-GB">
            <a:latin typeface="+mn-lt"/>
          </a:endParaRPr>
        </a:p>
      </dgm:t>
    </dgm:pt>
    <dgm:pt modelId="{D9E53BB5-996E-1844-B53D-32F7B418C1EA}" type="sibTrans" cxnId="{33B3D97A-31FE-F344-82B7-D3B04ED9C964}">
      <dgm:prSet/>
      <dgm:spPr/>
      <dgm:t>
        <a:bodyPr/>
        <a:lstStyle/>
        <a:p>
          <a:endParaRPr lang="en-GB">
            <a:latin typeface="+mn-lt"/>
          </a:endParaRPr>
        </a:p>
      </dgm:t>
    </dgm:pt>
    <dgm:pt modelId="{001BE9D9-4EF6-4446-882E-53F70DB3E25E}">
      <dgm:prSet/>
      <dgm:spPr/>
      <dgm:t>
        <a:bodyPr/>
        <a:lstStyle/>
        <a:p>
          <a:r>
            <a:rPr lang="en-US" b="1">
              <a:latin typeface="+mn-lt"/>
            </a:rPr>
            <a:t>Are part of the Steering Committee (can vote)</a:t>
          </a:r>
          <a:endParaRPr lang="en-US" b="1" dirty="0">
            <a:latin typeface="+mn-lt"/>
          </a:endParaRPr>
        </a:p>
      </dgm:t>
    </dgm:pt>
    <dgm:pt modelId="{C2B54898-CBF9-904A-B818-8181D3F7EEB5}" type="parTrans" cxnId="{5A56C997-220B-D549-AB83-B74AE5E05D9E}">
      <dgm:prSet/>
      <dgm:spPr/>
      <dgm:t>
        <a:bodyPr/>
        <a:lstStyle/>
        <a:p>
          <a:endParaRPr lang="en-GB">
            <a:latin typeface="+mn-lt"/>
          </a:endParaRPr>
        </a:p>
      </dgm:t>
    </dgm:pt>
    <dgm:pt modelId="{CE06E33E-E775-504A-84AE-39DACD0DF1D0}" type="sibTrans" cxnId="{5A56C997-220B-D549-AB83-B74AE5E05D9E}">
      <dgm:prSet/>
      <dgm:spPr/>
      <dgm:t>
        <a:bodyPr/>
        <a:lstStyle/>
        <a:p>
          <a:endParaRPr lang="en-GB">
            <a:latin typeface="+mn-lt"/>
          </a:endParaRPr>
        </a:p>
      </dgm:t>
    </dgm:pt>
    <dgm:pt modelId="{47E4AA98-2EA0-294A-95AA-6B87717E636E}">
      <dgm:prSet/>
      <dgm:spPr/>
      <dgm:t>
        <a:bodyPr/>
        <a:lstStyle/>
        <a:p>
          <a:r>
            <a:rPr lang="en-US" b="1">
              <a:latin typeface="+mn-lt"/>
              <a:ea typeface="MS PGothic" pitchFamily="34" charset="-128"/>
            </a:rPr>
            <a:t>Promote WUC activities and communication</a:t>
          </a:r>
          <a:endParaRPr lang="en-US" b="1" dirty="0">
            <a:latin typeface="+mn-lt"/>
            <a:ea typeface="MS PGothic" pitchFamily="34" charset="-128"/>
          </a:endParaRPr>
        </a:p>
      </dgm:t>
    </dgm:pt>
    <dgm:pt modelId="{399048E2-E3BA-6B46-898A-B98F5389F661}" type="parTrans" cxnId="{F2C09E57-10F5-B844-8520-EC2D697876E4}">
      <dgm:prSet/>
      <dgm:spPr/>
      <dgm:t>
        <a:bodyPr/>
        <a:lstStyle/>
        <a:p>
          <a:endParaRPr lang="en-GB">
            <a:latin typeface="+mn-lt"/>
          </a:endParaRPr>
        </a:p>
      </dgm:t>
    </dgm:pt>
    <dgm:pt modelId="{A0188D04-F8D0-2546-BAD6-024A6E437F81}" type="sibTrans" cxnId="{F2C09E57-10F5-B844-8520-EC2D697876E4}">
      <dgm:prSet/>
      <dgm:spPr/>
      <dgm:t>
        <a:bodyPr/>
        <a:lstStyle/>
        <a:p>
          <a:endParaRPr lang="en-GB">
            <a:latin typeface="+mn-lt"/>
          </a:endParaRPr>
        </a:p>
      </dgm:t>
    </dgm:pt>
    <dgm:pt modelId="{3D843D7B-F9C5-1349-A59E-3A4B2BDA31B6}">
      <dgm:prSet/>
      <dgm:spPr/>
      <dgm:t>
        <a:bodyPr/>
        <a:lstStyle/>
        <a:p>
          <a:r>
            <a:rPr lang="en-US" b="1" dirty="0">
              <a:latin typeface="+mn-lt"/>
              <a:ea typeface="MS PGothic" pitchFamily="34" charset="-128"/>
            </a:rPr>
            <a:t>Provide in-kind contribution to WUC core activities</a:t>
          </a:r>
          <a:endParaRPr lang="en-US" b="1" dirty="0">
            <a:latin typeface="+mn-lt"/>
            <a:ea typeface="MS PGothic" pitchFamily="34" charset="-128"/>
            <a:cs typeface="Times New Roman" pitchFamily="18" charset="0"/>
          </a:endParaRPr>
        </a:p>
      </dgm:t>
    </dgm:pt>
    <dgm:pt modelId="{DF0C875A-8A5C-6143-8F3B-BA78F6055499}" type="parTrans" cxnId="{3742F804-C8B3-0D4B-B8B1-ED883A56253E}">
      <dgm:prSet/>
      <dgm:spPr/>
      <dgm:t>
        <a:bodyPr/>
        <a:lstStyle/>
        <a:p>
          <a:endParaRPr lang="en-GB">
            <a:latin typeface="+mn-lt"/>
          </a:endParaRPr>
        </a:p>
      </dgm:t>
    </dgm:pt>
    <dgm:pt modelId="{246A545A-A3ED-B947-A06A-29B857E466E0}" type="sibTrans" cxnId="{3742F804-C8B3-0D4B-B8B1-ED883A56253E}">
      <dgm:prSet/>
      <dgm:spPr/>
      <dgm:t>
        <a:bodyPr/>
        <a:lstStyle/>
        <a:p>
          <a:endParaRPr lang="en-GB">
            <a:latin typeface="+mn-lt"/>
          </a:endParaRPr>
        </a:p>
      </dgm:t>
    </dgm:pt>
    <dgm:pt modelId="{907CE11B-2841-CE44-AAA3-1D028DD3B7F6}">
      <dgm:prSet/>
      <dgm:spPr/>
      <dgm:t>
        <a:bodyPr/>
        <a:lstStyle/>
        <a:p>
          <a:r>
            <a:rPr lang="en-US" b="1">
              <a:latin typeface="+mn-lt"/>
            </a:rPr>
            <a:t>Are part of the Steering Committee (can vote)</a:t>
          </a:r>
          <a:endParaRPr lang="en-US" b="1" dirty="0">
            <a:latin typeface="+mn-lt"/>
          </a:endParaRPr>
        </a:p>
      </dgm:t>
    </dgm:pt>
    <dgm:pt modelId="{DAE5232F-A7FD-7E46-8F51-472DFCFC9723}" type="parTrans" cxnId="{2EE6B524-4AD0-8C4E-B0D5-52D447624D89}">
      <dgm:prSet/>
      <dgm:spPr/>
      <dgm:t>
        <a:bodyPr/>
        <a:lstStyle/>
        <a:p>
          <a:endParaRPr lang="en-GB">
            <a:latin typeface="+mn-lt"/>
          </a:endParaRPr>
        </a:p>
      </dgm:t>
    </dgm:pt>
    <dgm:pt modelId="{D7B1EDCF-9EFE-5F4D-81A6-F53EA9BD890F}" type="sibTrans" cxnId="{2EE6B524-4AD0-8C4E-B0D5-52D447624D89}">
      <dgm:prSet/>
      <dgm:spPr/>
      <dgm:t>
        <a:bodyPr/>
        <a:lstStyle/>
        <a:p>
          <a:endParaRPr lang="en-GB">
            <a:latin typeface="+mn-lt"/>
          </a:endParaRPr>
        </a:p>
      </dgm:t>
    </dgm:pt>
    <dgm:pt modelId="{2F16E05F-B3D2-1E45-BCC2-0D5FAD7A82C3}">
      <dgm:prSet/>
      <dgm:spPr/>
      <dgm:t>
        <a:bodyPr/>
        <a:lstStyle/>
        <a:p>
          <a:r>
            <a:rPr lang="en-US" b="1">
              <a:latin typeface="+mn-lt"/>
              <a:ea typeface="MS PGothic" pitchFamily="34" charset="-128"/>
            </a:rPr>
            <a:t>Promote WUC activities and communication</a:t>
          </a:r>
          <a:endParaRPr lang="en-US" b="1" dirty="0">
            <a:latin typeface="+mn-lt"/>
            <a:ea typeface="MS PGothic" pitchFamily="34" charset="-128"/>
          </a:endParaRPr>
        </a:p>
      </dgm:t>
    </dgm:pt>
    <dgm:pt modelId="{4BF27292-CC9D-A14C-9119-831AB6BF3969}" type="parTrans" cxnId="{1B9F2ECD-635B-FD4F-87AE-BB72CCF072E2}">
      <dgm:prSet/>
      <dgm:spPr/>
      <dgm:t>
        <a:bodyPr/>
        <a:lstStyle/>
        <a:p>
          <a:endParaRPr lang="en-GB">
            <a:latin typeface="+mn-lt"/>
          </a:endParaRPr>
        </a:p>
      </dgm:t>
    </dgm:pt>
    <dgm:pt modelId="{2DCF86FD-B3BF-3E47-9813-265333E1B20E}" type="sibTrans" cxnId="{1B9F2ECD-635B-FD4F-87AE-BB72CCF072E2}">
      <dgm:prSet/>
      <dgm:spPr/>
      <dgm:t>
        <a:bodyPr/>
        <a:lstStyle/>
        <a:p>
          <a:endParaRPr lang="en-GB">
            <a:latin typeface="+mn-lt"/>
          </a:endParaRPr>
        </a:p>
      </dgm:t>
    </dgm:pt>
    <dgm:pt modelId="{04AFA6DD-185A-7D48-8ACC-45C5172D33A7}">
      <dgm:prSet/>
      <dgm:spPr/>
      <dgm:t>
        <a:bodyPr/>
        <a:lstStyle/>
        <a:p>
          <a:r>
            <a:rPr lang="en-US" b="1" dirty="0">
              <a:latin typeface="+mn-lt"/>
              <a:ea typeface="MS PGothic" pitchFamily="34" charset="-128"/>
            </a:rPr>
            <a:t>Provide in-kind and cash contribution to WUC core activities</a:t>
          </a:r>
          <a:endParaRPr lang="en-US" b="1" dirty="0">
            <a:latin typeface="+mn-lt"/>
            <a:ea typeface="MS PGothic" pitchFamily="34" charset="-128"/>
            <a:cs typeface="Times New Roman" pitchFamily="18" charset="0"/>
          </a:endParaRPr>
        </a:p>
      </dgm:t>
    </dgm:pt>
    <dgm:pt modelId="{4411136E-E3FF-2042-BA47-9EDFC16FC241}" type="parTrans" cxnId="{2351DAC8-4069-F545-90C0-6E7D21AAE9FF}">
      <dgm:prSet/>
      <dgm:spPr/>
      <dgm:t>
        <a:bodyPr/>
        <a:lstStyle/>
        <a:p>
          <a:endParaRPr lang="en-GB">
            <a:latin typeface="+mn-lt"/>
          </a:endParaRPr>
        </a:p>
      </dgm:t>
    </dgm:pt>
    <dgm:pt modelId="{01503C98-5FAD-F84C-94B5-5B9CFB056CDF}" type="sibTrans" cxnId="{2351DAC8-4069-F545-90C0-6E7D21AAE9FF}">
      <dgm:prSet/>
      <dgm:spPr/>
      <dgm:t>
        <a:bodyPr/>
        <a:lstStyle/>
        <a:p>
          <a:endParaRPr lang="en-GB">
            <a:latin typeface="+mn-lt"/>
          </a:endParaRPr>
        </a:p>
      </dgm:t>
    </dgm:pt>
    <dgm:pt modelId="{8317E154-6AED-DA48-85CD-2312E4D6406B}">
      <dgm:prSet/>
      <dgm:spPr/>
      <dgm:t>
        <a:bodyPr/>
        <a:lstStyle/>
        <a:p>
          <a:r>
            <a:rPr lang="en-US" b="1" dirty="0">
              <a:latin typeface="+mn-lt"/>
            </a:rPr>
            <a:t>Sign Statement of Commitments</a:t>
          </a:r>
        </a:p>
      </dgm:t>
    </dgm:pt>
    <dgm:pt modelId="{8023EAFC-B46F-754B-9841-95D6639F8668}" type="parTrans" cxnId="{E7811B41-13C7-3649-AA63-593FC85B452C}">
      <dgm:prSet/>
      <dgm:spPr/>
      <dgm:t>
        <a:bodyPr/>
        <a:lstStyle/>
        <a:p>
          <a:endParaRPr lang="en-GB">
            <a:latin typeface="+mn-lt"/>
          </a:endParaRPr>
        </a:p>
      </dgm:t>
    </dgm:pt>
    <dgm:pt modelId="{AF490129-1091-B04A-BF5D-24A77D30E149}" type="sibTrans" cxnId="{E7811B41-13C7-3649-AA63-593FC85B452C}">
      <dgm:prSet/>
      <dgm:spPr/>
      <dgm:t>
        <a:bodyPr/>
        <a:lstStyle/>
        <a:p>
          <a:endParaRPr lang="en-GB">
            <a:latin typeface="+mn-lt"/>
          </a:endParaRPr>
        </a:p>
      </dgm:t>
    </dgm:pt>
    <dgm:pt modelId="{C883427E-4931-9544-B889-F3217C8BC509}">
      <dgm:prSet/>
      <dgm:spPr/>
      <dgm:t>
        <a:bodyPr/>
        <a:lstStyle/>
        <a:p>
          <a:r>
            <a:rPr lang="en-US" b="1" dirty="0">
              <a:latin typeface="+mn-lt"/>
            </a:rPr>
            <a:t>Are observers in the Steering Committee </a:t>
          </a:r>
        </a:p>
      </dgm:t>
    </dgm:pt>
    <dgm:pt modelId="{980B7E78-51DC-B442-91FB-50AA5B7665EA}" type="parTrans" cxnId="{8DF26A01-E89F-AD4F-B6C1-4DAA21278AF3}">
      <dgm:prSet/>
      <dgm:spPr/>
      <dgm:t>
        <a:bodyPr/>
        <a:lstStyle/>
        <a:p>
          <a:endParaRPr lang="en-GB">
            <a:latin typeface="+mn-lt"/>
          </a:endParaRPr>
        </a:p>
      </dgm:t>
    </dgm:pt>
    <dgm:pt modelId="{1899F794-4E6C-1C4E-A498-E22597B79964}" type="sibTrans" cxnId="{8DF26A01-E89F-AD4F-B6C1-4DAA21278AF3}">
      <dgm:prSet/>
      <dgm:spPr/>
      <dgm:t>
        <a:bodyPr/>
        <a:lstStyle/>
        <a:p>
          <a:endParaRPr lang="en-GB">
            <a:latin typeface="+mn-lt"/>
          </a:endParaRPr>
        </a:p>
      </dgm:t>
    </dgm:pt>
    <dgm:pt modelId="{CC639F42-6E05-404E-B473-6E5D75B8B7C2}">
      <dgm:prSet/>
      <dgm:spPr/>
      <dgm:t>
        <a:bodyPr/>
        <a:lstStyle/>
        <a:p>
          <a:r>
            <a:rPr lang="en-US" b="1" dirty="0">
              <a:latin typeface="+mn-lt"/>
              <a:ea typeface="MS PGothic" pitchFamily="34" charset="-128"/>
            </a:rPr>
            <a:t>Promote WUC activities and communication</a:t>
          </a:r>
        </a:p>
      </dgm:t>
    </dgm:pt>
    <dgm:pt modelId="{F9C13009-5A08-6644-9012-1BED3B627AB7}" type="parTrans" cxnId="{97149F22-3E8F-0643-A38C-1D6D96CEAA38}">
      <dgm:prSet/>
      <dgm:spPr/>
      <dgm:t>
        <a:bodyPr/>
        <a:lstStyle/>
        <a:p>
          <a:endParaRPr lang="en-GB">
            <a:latin typeface="+mn-lt"/>
          </a:endParaRPr>
        </a:p>
      </dgm:t>
    </dgm:pt>
    <dgm:pt modelId="{D280B027-9E5C-314B-BAFC-07B29E18558D}" type="sibTrans" cxnId="{97149F22-3E8F-0643-A38C-1D6D96CEAA38}">
      <dgm:prSet/>
      <dgm:spPr/>
      <dgm:t>
        <a:bodyPr/>
        <a:lstStyle/>
        <a:p>
          <a:endParaRPr lang="en-GB">
            <a:latin typeface="+mn-lt"/>
          </a:endParaRPr>
        </a:p>
      </dgm:t>
    </dgm:pt>
    <dgm:pt modelId="{C59409AA-5CCD-D249-BFF8-6D1C057D63F5}">
      <dgm:prSet/>
      <dgm:spPr/>
      <dgm:t>
        <a:bodyPr/>
        <a:lstStyle/>
        <a:p>
          <a:r>
            <a:rPr lang="en-US" b="1" dirty="0">
              <a:latin typeface="+mn-lt"/>
              <a:ea typeface="MS PGothic" pitchFamily="34" charset="-128"/>
            </a:rPr>
            <a:t>Provide in-kind contribution to WUC core activities</a:t>
          </a:r>
          <a:endParaRPr lang="en-US" b="1" dirty="0">
            <a:latin typeface="+mn-lt"/>
            <a:ea typeface="MS PGothic" pitchFamily="34" charset="-128"/>
            <a:cs typeface="Times New Roman" pitchFamily="18" charset="0"/>
          </a:endParaRPr>
        </a:p>
      </dgm:t>
    </dgm:pt>
    <dgm:pt modelId="{6DB76EFF-FCDF-BB43-A5E2-0CA012837BA4}" type="parTrans" cxnId="{C4140B04-4535-FE49-86EF-73D3C3281789}">
      <dgm:prSet/>
      <dgm:spPr/>
      <dgm:t>
        <a:bodyPr/>
        <a:lstStyle/>
        <a:p>
          <a:endParaRPr lang="en-GB">
            <a:latin typeface="+mn-lt"/>
          </a:endParaRPr>
        </a:p>
      </dgm:t>
    </dgm:pt>
    <dgm:pt modelId="{1C29D9D9-DC23-1648-83DE-12B1AF898696}" type="sibTrans" cxnId="{C4140B04-4535-FE49-86EF-73D3C3281789}">
      <dgm:prSet/>
      <dgm:spPr/>
      <dgm:t>
        <a:bodyPr/>
        <a:lstStyle/>
        <a:p>
          <a:endParaRPr lang="en-GB">
            <a:latin typeface="+mn-lt"/>
          </a:endParaRPr>
        </a:p>
      </dgm:t>
    </dgm:pt>
    <dgm:pt modelId="{C42857D3-F1E7-B844-87C9-B5D368056899}">
      <dgm:prSet/>
      <dgm:spPr/>
      <dgm:t>
        <a:bodyPr/>
        <a:lstStyle/>
        <a:p>
          <a:r>
            <a:rPr lang="en-US" b="1" dirty="0">
              <a:latin typeface="+mn-lt"/>
              <a:ea typeface="MS PGothic" pitchFamily="34" charset="-128"/>
              <a:cs typeface="Times New Roman" pitchFamily="18" charset="0"/>
            </a:rPr>
            <a:t>Members (20)</a:t>
          </a:r>
        </a:p>
      </dgm:t>
    </dgm:pt>
    <dgm:pt modelId="{4F6C3593-D758-8542-8902-E2AF8B01613E}" type="parTrans" cxnId="{001DF6C5-684B-D340-8423-F67A59DBC6B6}">
      <dgm:prSet/>
      <dgm:spPr/>
      <dgm:t>
        <a:bodyPr/>
        <a:lstStyle/>
        <a:p>
          <a:endParaRPr lang="en-GB">
            <a:latin typeface="+mn-lt"/>
          </a:endParaRPr>
        </a:p>
      </dgm:t>
    </dgm:pt>
    <dgm:pt modelId="{2D754FC3-1C55-1D4C-BA5D-32F431A9E5EA}" type="sibTrans" cxnId="{001DF6C5-684B-D340-8423-F67A59DBC6B6}">
      <dgm:prSet/>
      <dgm:spPr/>
      <dgm:t>
        <a:bodyPr/>
        <a:lstStyle/>
        <a:p>
          <a:endParaRPr lang="en-GB">
            <a:latin typeface="+mn-lt"/>
          </a:endParaRPr>
        </a:p>
      </dgm:t>
    </dgm:pt>
    <dgm:pt modelId="{F10FA05D-E78D-4B48-A974-4F5B184114A0}">
      <dgm:prSet/>
      <dgm:spPr/>
      <dgm:t>
        <a:bodyPr/>
        <a:lstStyle/>
        <a:p>
          <a:r>
            <a:rPr lang="en-US" b="1" dirty="0">
              <a:latin typeface="+mn-lt"/>
              <a:ea typeface="MS PGothic" pitchFamily="34" charset="-128"/>
              <a:cs typeface="Times New Roman" pitchFamily="18" charset="0"/>
            </a:rPr>
            <a:t>Media Partners (7)</a:t>
          </a:r>
        </a:p>
      </dgm:t>
    </dgm:pt>
    <dgm:pt modelId="{4C5D4437-73AA-3940-9716-7E0E2DAA14DA}" type="parTrans" cxnId="{1A4A1132-23A1-FF4A-A4C8-181D97A89D96}">
      <dgm:prSet/>
      <dgm:spPr/>
      <dgm:t>
        <a:bodyPr/>
        <a:lstStyle/>
        <a:p>
          <a:endParaRPr lang="en-GB">
            <a:latin typeface="+mn-lt"/>
          </a:endParaRPr>
        </a:p>
      </dgm:t>
    </dgm:pt>
    <dgm:pt modelId="{DD977827-4ECC-F542-9C86-0F53DB4ADB0B}" type="sibTrans" cxnId="{1A4A1132-23A1-FF4A-A4C8-181D97A89D96}">
      <dgm:prSet/>
      <dgm:spPr/>
      <dgm:t>
        <a:bodyPr/>
        <a:lstStyle/>
        <a:p>
          <a:endParaRPr lang="en-GB">
            <a:latin typeface="+mn-lt"/>
          </a:endParaRPr>
        </a:p>
      </dgm:t>
    </dgm:pt>
    <dgm:pt modelId="{8100F2E8-0F0C-DB45-A7A6-C5C032E780E2}">
      <dgm:prSet/>
      <dgm:spPr/>
      <dgm:t>
        <a:bodyPr/>
        <a:lstStyle/>
        <a:p>
          <a:r>
            <a:rPr lang="en-US" b="1" dirty="0">
              <a:latin typeface="+mn-lt"/>
            </a:rPr>
            <a:t>Sign Statement of Commitments</a:t>
          </a:r>
          <a:endParaRPr lang="en-US" b="1" dirty="0">
            <a:latin typeface="+mn-lt"/>
            <a:ea typeface="MS PGothic" pitchFamily="34" charset="-128"/>
            <a:cs typeface="Times New Roman" pitchFamily="18" charset="0"/>
          </a:endParaRPr>
        </a:p>
      </dgm:t>
    </dgm:pt>
    <dgm:pt modelId="{9778F4B8-CC6D-F54A-B4FE-FF6BF6B938AD}" type="parTrans" cxnId="{998DAA0D-3567-C54E-9D46-11FBA7485008}">
      <dgm:prSet/>
      <dgm:spPr/>
      <dgm:t>
        <a:bodyPr/>
        <a:lstStyle/>
        <a:p>
          <a:endParaRPr lang="en-GB">
            <a:latin typeface="+mn-lt"/>
          </a:endParaRPr>
        </a:p>
      </dgm:t>
    </dgm:pt>
    <dgm:pt modelId="{54E42252-3038-7549-A6EB-B8DA586BC7EF}" type="sibTrans" cxnId="{998DAA0D-3567-C54E-9D46-11FBA7485008}">
      <dgm:prSet/>
      <dgm:spPr/>
      <dgm:t>
        <a:bodyPr/>
        <a:lstStyle/>
        <a:p>
          <a:endParaRPr lang="en-GB">
            <a:latin typeface="+mn-lt"/>
          </a:endParaRPr>
        </a:p>
      </dgm:t>
    </dgm:pt>
    <dgm:pt modelId="{8FEB8C9F-8FB5-A84E-8FD8-50902B60F9BC}">
      <dgm:prSet/>
      <dgm:spPr/>
      <dgm:t>
        <a:bodyPr/>
        <a:lstStyle/>
        <a:p>
          <a:r>
            <a:rPr lang="en-US" b="1" dirty="0">
              <a:latin typeface="+mn-lt"/>
            </a:rPr>
            <a:t>Are observers in the Steering Committee </a:t>
          </a:r>
        </a:p>
      </dgm:t>
    </dgm:pt>
    <dgm:pt modelId="{C9CEAA3F-89DA-5340-B975-FB1DA490B4A9}" type="parTrans" cxnId="{3B66F8AB-CAA9-7D4A-9720-91FA4A8BEF5D}">
      <dgm:prSet/>
      <dgm:spPr/>
      <dgm:t>
        <a:bodyPr/>
        <a:lstStyle/>
        <a:p>
          <a:endParaRPr lang="en-GB">
            <a:latin typeface="+mn-lt"/>
          </a:endParaRPr>
        </a:p>
      </dgm:t>
    </dgm:pt>
    <dgm:pt modelId="{9CF8AA71-E231-8646-AB14-24D595ACD903}" type="sibTrans" cxnId="{3B66F8AB-CAA9-7D4A-9720-91FA4A8BEF5D}">
      <dgm:prSet/>
      <dgm:spPr/>
      <dgm:t>
        <a:bodyPr/>
        <a:lstStyle/>
        <a:p>
          <a:endParaRPr lang="en-GB">
            <a:latin typeface="+mn-lt"/>
          </a:endParaRPr>
        </a:p>
      </dgm:t>
    </dgm:pt>
    <dgm:pt modelId="{01863FE3-3DA2-054E-84E4-878D587C27FA}">
      <dgm:prSet/>
      <dgm:spPr/>
      <dgm:t>
        <a:bodyPr/>
        <a:lstStyle/>
        <a:p>
          <a:r>
            <a:rPr lang="en-US" b="1" dirty="0">
              <a:latin typeface="+mn-lt"/>
              <a:ea typeface="MS PGothic" pitchFamily="34" charset="-128"/>
            </a:rPr>
            <a:t>Promote WUC activities and communication</a:t>
          </a:r>
        </a:p>
      </dgm:t>
    </dgm:pt>
    <dgm:pt modelId="{841449EF-D3E4-3542-8F52-3182BA1E96C3}" type="parTrans" cxnId="{607C5CD5-09DE-7540-A04F-CDAA4D465E8B}">
      <dgm:prSet/>
      <dgm:spPr/>
      <dgm:t>
        <a:bodyPr/>
        <a:lstStyle/>
        <a:p>
          <a:endParaRPr lang="en-GB">
            <a:latin typeface="+mn-lt"/>
          </a:endParaRPr>
        </a:p>
      </dgm:t>
    </dgm:pt>
    <dgm:pt modelId="{DB87CAD2-259E-9C46-ADB7-C93F2A08695F}" type="sibTrans" cxnId="{607C5CD5-09DE-7540-A04F-CDAA4D465E8B}">
      <dgm:prSet/>
      <dgm:spPr/>
      <dgm:t>
        <a:bodyPr/>
        <a:lstStyle/>
        <a:p>
          <a:endParaRPr lang="en-GB">
            <a:latin typeface="+mn-lt"/>
          </a:endParaRPr>
        </a:p>
      </dgm:t>
    </dgm:pt>
    <dgm:pt modelId="{A3DEC991-625D-0F47-ADC4-6A4A1ACF575D}">
      <dgm:prSet/>
      <dgm:spPr/>
      <dgm:t>
        <a:bodyPr/>
        <a:lstStyle/>
        <a:p>
          <a:r>
            <a:rPr lang="en-US" b="1" dirty="0">
              <a:latin typeface="+mn-lt"/>
            </a:rPr>
            <a:t>Sign Statement of Commitments</a:t>
          </a:r>
          <a:endParaRPr lang="en-US" b="1" dirty="0">
            <a:latin typeface="+mn-lt"/>
            <a:ea typeface="MS PGothic" pitchFamily="34" charset="-128"/>
            <a:cs typeface="Times New Roman" pitchFamily="18" charset="0"/>
          </a:endParaRPr>
        </a:p>
      </dgm:t>
    </dgm:pt>
    <dgm:pt modelId="{69816256-90A7-0A4C-A1F5-6A5780981EC4}" type="parTrans" cxnId="{E11C8547-C926-1D44-B574-6A77D3472D81}">
      <dgm:prSet/>
      <dgm:spPr/>
      <dgm:t>
        <a:bodyPr/>
        <a:lstStyle/>
        <a:p>
          <a:endParaRPr lang="en-GB">
            <a:latin typeface="+mn-lt"/>
          </a:endParaRPr>
        </a:p>
      </dgm:t>
    </dgm:pt>
    <dgm:pt modelId="{E5F5262B-8524-6A43-B39C-337F0239810E}" type="sibTrans" cxnId="{E11C8547-C926-1D44-B574-6A77D3472D81}">
      <dgm:prSet/>
      <dgm:spPr/>
      <dgm:t>
        <a:bodyPr/>
        <a:lstStyle/>
        <a:p>
          <a:endParaRPr lang="en-GB">
            <a:latin typeface="+mn-lt"/>
          </a:endParaRPr>
        </a:p>
      </dgm:t>
    </dgm:pt>
    <dgm:pt modelId="{740FAA9F-EA41-A441-8E95-2B8F7A19056E}">
      <dgm:prSet/>
      <dgm:spPr/>
      <dgm:t>
        <a:bodyPr/>
        <a:lstStyle/>
        <a:p>
          <a:r>
            <a:rPr lang="en-US" b="1" dirty="0">
              <a:latin typeface="+mn-lt"/>
            </a:rPr>
            <a:t>Are observers in the Steering Committee </a:t>
          </a:r>
        </a:p>
      </dgm:t>
    </dgm:pt>
    <dgm:pt modelId="{442F461D-6265-FC43-8D8B-F2BF63F607EC}" type="parTrans" cxnId="{005E16CA-5804-F347-A410-442258F0B477}">
      <dgm:prSet/>
      <dgm:spPr/>
      <dgm:t>
        <a:bodyPr/>
        <a:lstStyle/>
        <a:p>
          <a:endParaRPr lang="en-GB">
            <a:latin typeface="+mn-lt"/>
          </a:endParaRPr>
        </a:p>
      </dgm:t>
    </dgm:pt>
    <dgm:pt modelId="{3DA8AE12-46A7-BA4A-842A-48DBFC237313}" type="sibTrans" cxnId="{005E16CA-5804-F347-A410-442258F0B477}">
      <dgm:prSet/>
      <dgm:spPr/>
      <dgm:t>
        <a:bodyPr/>
        <a:lstStyle/>
        <a:p>
          <a:endParaRPr lang="en-GB">
            <a:latin typeface="+mn-lt"/>
          </a:endParaRPr>
        </a:p>
      </dgm:t>
    </dgm:pt>
    <dgm:pt modelId="{8B16AFED-49A1-5945-A8B7-1DFA56F6BCF6}">
      <dgm:prSet/>
      <dgm:spPr/>
      <dgm:t>
        <a:bodyPr/>
        <a:lstStyle/>
        <a:p>
          <a:r>
            <a:rPr lang="en-US" b="1" dirty="0">
              <a:latin typeface="+mn-lt"/>
              <a:ea typeface="MS PGothic" pitchFamily="34" charset="-128"/>
            </a:rPr>
            <a:t>Promote WUC communication</a:t>
          </a:r>
        </a:p>
      </dgm:t>
    </dgm:pt>
    <dgm:pt modelId="{5A0A5BB4-70A1-C24A-9134-133A73F78608}" type="parTrans" cxnId="{56DD233F-0B7A-014B-A9EE-46ECA768EF98}">
      <dgm:prSet/>
      <dgm:spPr/>
      <dgm:t>
        <a:bodyPr/>
        <a:lstStyle/>
        <a:p>
          <a:endParaRPr lang="en-GB">
            <a:latin typeface="+mn-lt"/>
          </a:endParaRPr>
        </a:p>
      </dgm:t>
    </dgm:pt>
    <dgm:pt modelId="{FA173806-99BD-CA43-B284-C9E196E03E10}" type="sibTrans" cxnId="{56DD233F-0B7A-014B-A9EE-46ECA768EF98}">
      <dgm:prSet/>
      <dgm:spPr/>
      <dgm:t>
        <a:bodyPr/>
        <a:lstStyle/>
        <a:p>
          <a:endParaRPr lang="en-GB">
            <a:latin typeface="+mn-lt"/>
          </a:endParaRPr>
        </a:p>
      </dgm:t>
    </dgm:pt>
    <dgm:pt modelId="{14A57FC5-0DA3-C94A-BFF1-3EEBFB3CCF11}" type="pres">
      <dgm:prSet presAssocID="{2D413AF5-56D0-6844-86B3-4B4512EBD510}" presName="Name0" presStyleCnt="0">
        <dgm:presLayoutVars>
          <dgm:dir/>
          <dgm:resizeHandles val="exact"/>
        </dgm:presLayoutVars>
      </dgm:prSet>
      <dgm:spPr/>
    </dgm:pt>
    <dgm:pt modelId="{8FEF3CAB-7993-AD4C-A4CC-510291E82161}" type="pres">
      <dgm:prSet presAssocID="{C713B704-7F94-FB4B-AA93-F9569CA1FAA1}" presName="node" presStyleLbl="node1" presStyleIdx="0" presStyleCnt="5">
        <dgm:presLayoutVars>
          <dgm:bulletEnabled val="1"/>
        </dgm:presLayoutVars>
      </dgm:prSet>
      <dgm:spPr/>
    </dgm:pt>
    <dgm:pt modelId="{91B7417B-A5E4-3A44-A178-702C4B840A45}" type="pres">
      <dgm:prSet presAssocID="{80AE5504-B051-F742-97C8-FED88D8CEA00}" presName="sibTrans" presStyleCnt="0"/>
      <dgm:spPr/>
    </dgm:pt>
    <dgm:pt modelId="{449BED78-9111-CA4E-8D02-5087C7A79078}" type="pres">
      <dgm:prSet presAssocID="{B8D4EA96-CD6B-EE49-8037-4BC6660C2B42}" presName="node" presStyleLbl="node1" presStyleIdx="1" presStyleCnt="5">
        <dgm:presLayoutVars>
          <dgm:bulletEnabled val="1"/>
        </dgm:presLayoutVars>
      </dgm:prSet>
      <dgm:spPr/>
    </dgm:pt>
    <dgm:pt modelId="{071C8506-2307-414A-B60D-6438A36DB3DD}" type="pres">
      <dgm:prSet presAssocID="{A7136ABB-E008-B541-9B04-A98B25351126}" presName="sibTrans" presStyleCnt="0"/>
      <dgm:spPr/>
    </dgm:pt>
    <dgm:pt modelId="{46501A05-8DE7-F14B-A9D8-33B09E2C94CA}" type="pres">
      <dgm:prSet presAssocID="{4997074E-7110-EE4C-8CFB-3D14009CA192}" presName="node" presStyleLbl="node1" presStyleIdx="2" presStyleCnt="5">
        <dgm:presLayoutVars>
          <dgm:bulletEnabled val="1"/>
        </dgm:presLayoutVars>
      </dgm:prSet>
      <dgm:spPr/>
    </dgm:pt>
    <dgm:pt modelId="{218AF33D-5441-C140-8A16-385B1A3759AF}" type="pres">
      <dgm:prSet presAssocID="{D9E53BB5-996E-1844-B53D-32F7B418C1EA}" presName="sibTrans" presStyleCnt="0"/>
      <dgm:spPr/>
    </dgm:pt>
    <dgm:pt modelId="{43E0569F-CE2D-D846-B1CC-6A3E6268747C}" type="pres">
      <dgm:prSet presAssocID="{C42857D3-F1E7-B844-87C9-B5D368056899}" presName="node" presStyleLbl="node1" presStyleIdx="3" presStyleCnt="5">
        <dgm:presLayoutVars>
          <dgm:bulletEnabled val="1"/>
        </dgm:presLayoutVars>
      </dgm:prSet>
      <dgm:spPr/>
    </dgm:pt>
    <dgm:pt modelId="{A3C4ACD2-3D5C-6143-B864-C0E1DD0094C2}" type="pres">
      <dgm:prSet presAssocID="{2D754FC3-1C55-1D4C-BA5D-32F431A9E5EA}" presName="sibTrans" presStyleCnt="0"/>
      <dgm:spPr/>
    </dgm:pt>
    <dgm:pt modelId="{87BA92B3-9328-4240-90FF-5A9AC7D8D89D}" type="pres">
      <dgm:prSet presAssocID="{F10FA05D-E78D-4B48-A974-4F5B184114A0}" presName="node" presStyleLbl="node1" presStyleIdx="4" presStyleCnt="5" custScaleX="98719">
        <dgm:presLayoutVars>
          <dgm:bulletEnabled val="1"/>
        </dgm:presLayoutVars>
      </dgm:prSet>
      <dgm:spPr/>
    </dgm:pt>
  </dgm:ptLst>
  <dgm:cxnLst>
    <dgm:cxn modelId="{8DF26A01-E89F-AD4F-B6C1-4DAA21278AF3}" srcId="{4997074E-7110-EE4C-8CFB-3D14009CA192}" destId="{C883427E-4931-9544-B889-F3217C8BC509}" srcOrd="1" destOrd="0" parTransId="{980B7E78-51DC-B442-91FB-50AA5B7665EA}" sibTransId="{1899F794-4E6C-1C4E-A498-E22597B79964}"/>
    <dgm:cxn modelId="{C4140B04-4535-FE49-86EF-73D3C3281789}" srcId="{4997074E-7110-EE4C-8CFB-3D14009CA192}" destId="{C59409AA-5CCD-D249-BFF8-6D1C057D63F5}" srcOrd="3" destOrd="0" parTransId="{6DB76EFF-FCDF-BB43-A5E2-0CA012837BA4}" sibTransId="{1C29D9D9-DC23-1648-83DE-12B1AF898696}"/>
    <dgm:cxn modelId="{3742F804-C8B3-0D4B-B8B1-ED883A56253E}" srcId="{C713B704-7F94-FB4B-AA93-F9569CA1FAA1}" destId="{3D843D7B-F9C5-1349-A59E-3A4B2BDA31B6}" srcOrd="3" destOrd="0" parTransId="{DF0C875A-8A5C-6143-8F3B-BA78F6055499}" sibTransId="{246A545A-A3ED-B947-A06A-29B857E466E0}"/>
    <dgm:cxn modelId="{998DAA0D-3567-C54E-9D46-11FBA7485008}" srcId="{C42857D3-F1E7-B844-87C9-B5D368056899}" destId="{8100F2E8-0F0C-DB45-A7A6-C5C032E780E2}" srcOrd="0" destOrd="0" parTransId="{9778F4B8-CC6D-F54A-B4FE-FF6BF6B938AD}" sibTransId="{54E42252-3038-7549-A6EB-B8DA586BC7EF}"/>
    <dgm:cxn modelId="{A57C7D1B-8DAA-6443-9888-78B4681F661B}" type="presOf" srcId="{C713B704-7F94-FB4B-AA93-F9569CA1FAA1}" destId="{8FEF3CAB-7993-AD4C-A4CC-510291E82161}" srcOrd="0" destOrd="0" presId="urn:microsoft.com/office/officeart/2005/8/layout/hList6"/>
    <dgm:cxn modelId="{FDFFE120-FD72-7544-B4A4-282B95306C12}" type="presOf" srcId="{8FEB8C9F-8FB5-A84E-8FD8-50902B60F9BC}" destId="{43E0569F-CE2D-D846-B1CC-6A3E6268747C}" srcOrd="0" destOrd="2" presId="urn:microsoft.com/office/officeart/2005/8/layout/hList6"/>
    <dgm:cxn modelId="{97149F22-3E8F-0643-A38C-1D6D96CEAA38}" srcId="{4997074E-7110-EE4C-8CFB-3D14009CA192}" destId="{CC639F42-6E05-404E-B473-6E5D75B8B7C2}" srcOrd="2" destOrd="0" parTransId="{F9C13009-5A08-6644-9012-1BED3B627AB7}" sibTransId="{D280B027-9E5C-314B-BAFC-07B29E18558D}"/>
    <dgm:cxn modelId="{2EE6B524-4AD0-8C4E-B0D5-52D447624D89}" srcId="{B8D4EA96-CD6B-EE49-8037-4BC6660C2B42}" destId="{907CE11B-2841-CE44-AAA3-1D028DD3B7F6}" srcOrd="1" destOrd="0" parTransId="{DAE5232F-A7FD-7E46-8F51-472DFCFC9723}" sibTransId="{D7B1EDCF-9EFE-5F4D-81A6-F53EA9BD890F}"/>
    <dgm:cxn modelId="{EF50F531-0CA8-8748-AD3D-C9C5A2AC5928}" type="presOf" srcId="{A3DEC991-625D-0F47-ADC4-6A4A1ACF575D}" destId="{87BA92B3-9328-4240-90FF-5A9AC7D8D89D}" srcOrd="0" destOrd="1" presId="urn:microsoft.com/office/officeart/2005/8/layout/hList6"/>
    <dgm:cxn modelId="{1A4A1132-23A1-FF4A-A4C8-181D97A89D96}" srcId="{2D413AF5-56D0-6844-86B3-4B4512EBD510}" destId="{F10FA05D-E78D-4B48-A974-4F5B184114A0}" srcOrd="4" destOrd="0" parTransId="{4C5D4437-73AA-3940-9716-7E0E2DAA14DA}" sibTransId="{DD977827-4ECC-F542-9C86-0F53DB4ADB0B}"/>
    <dgm:cxn modelId="{56DD233F-0B7A-014B-A9EE-46ECA768EF98}" srcId="{F10FA05D-E78D-4B48-A974-4F5B184114A0}" destId="{8B16AFED-49A1-5945-A8B7-1DFA56F6BCF6}" srcOrd="2" destOrd="0" parTransId="{5A0A5BB4-70A1-C24A-9134-133A73F78608}" sibTransId="{FA173806-99BD-CA43-B284-C9E196E03E10}"/>
    <dgm:cxn modelId="{E7811B41-13C7-3649-AA63-593FC85B452C}" srcId="{4997074E-7110-EE4C-8CFB-3D14009CA192}" destId="{8317E154-6AED-DA48-85CD-2312E4D6406B}" srcOrd="0" destOrd="0" parTransId="{8023EAFC-B46F-754B-9841-95D6639F8668}" sibTransId="{AF490129-1091-B04A-BF5D-24A77D30E149}"/>
    <dgm:cxn modelId="{E11C8547-C926-1D44-B574-6A77D3472D81}" srcId="{F10FA05D-E78D-4B48-A974-4F5B184114A0}" destId="{A3DEC991-625D-0F47-ADC4-6A4A1ACF575D}" srcOrd="0" destOrd="0" parTransId="{69816256-90A7-0A4C-A1F5-6A5780981EC4}" sibTransId="{E5F5262B-8524-6A43-B39C-337F0239810E}"/>
    <dgm:cxn modelId="{4DEE2F48-2458-C745-8D44-FF0C78CFE8FE}" type="presOf" srcId="{01863FE3-3DA2-054E-84E4-878D587C27FA}" destId="{43E0569F-CE2D-D846-B1CC-6A3E6268747C}" srcOrd="0" destOrd="3" presId="urn:microsoft.com/office/officeart/2005/8/layout/hList6"/>
    <dgm:cxn modelId="{2503044E-91A2-0248-9FB8-1838449ABE26}" type="presOf" srcId="{8B16AFED-49A1-5945-A8B7-1DFA56F6BCF6}" destId="{87BA92B3-9328-4240-90FF-5A9AC7D8D89D}" srcOrd="0" destOrd="3" presId="urn:microsoft.com/office/officeart/2005/8/layout/hList6"/>
    <dgm:cxn modelId="{D4999750-586A-D14C-AB91-981715BCD653}" type="presOf" srcId="{001BE9D9-4EF6-4446-882E-53F70DB3E25E}" destId="{8FEF3CAB-7993-AD4C-A4CC-510291E82161}" srcOrd="0" destOrd="2" presId="urn:microsoft.com/office/officeart/2005/8/layout/hList6"/>
    <dgm:cxn modelId="{F2C09E57-10F5-B844-8520-EC2D697876E4}" srcId="{C713B704-7F94-FB4B-AA93-F9569CA1FAA1}" destId="{47E4AA98-2EA0-294A-95AA-6B87717E636E}" srcOrd="2" destOrd="0" parTransId="{399048E2-E3BA-6B46-898A-B98F5389F661}" sibTransId="{A0188D04-F8D0-2546-BAD6-024A6E437F81}"/>
    <dgm:cxn modelId="{2C81045E-E6E2-9C4E-B61E-1E105007E533}" type="presOf" srcId="{8317E154-6AED-DA48-85CD-2312E4D6406B}" destId="{46501A05-8DE7-F14B-A9D8-33B09E2C94CA}" srcOrd="0" destOrd="1" presId="urn:microsoft.com/office/officeart/2005/8/layout/hList6"/>
    <dgm:cxn modelId="{02136D5F-364E-C241-AA03-C8F9BFCE8E87}" type="presOf" srcId="{740FAA9F-EA41-A441-8E95-2B8F7A19056E}" destId="{87BA92B3-9328-4240-90FF-5A9AC7D8D89D}" srcOrd="0" destOrd="2" presId="urn:microsoft.com/office/officeart/2005/8/layout/hList6"/>
    <dgm:cxn modelId="{9B08AD66-267F-3445-BF61-9334BB93F8B0}" srcId="{C713B704-7F94-FB4B-AA93-F9569CA1FAA1}" destId="{D6D545C7-7344-9D4A-A175-913F72D1CEE3}" srcOrd="0" destOrd="0" parTransId="{2636F515-F63B-B445-BAF6-180D879B5231}" sibTransId="{09D9E440-E2FD-5B45-B5CC-BCBEB69396D7}"/>
    <dgm:cxn modelId="{666C5E67-5ABB-DA4F-B692-BA339D061B68}" type="presOf" srcId="{C42857D3-F1E7-B844-87C9-B5D368056899}" destId="{43E0569F-CE2D-D846-B1CC-6A3E6268747C}" srcOrd="0" destOrd="0" presId="urn:microsoft.com/office/officeart/2005/8/layout/hList6"/>
    <dgm:cxn modelId="{3852106B-7029-7441-AF87-4570C3F3FFFD}" type="presOf" srcId="{B8D4EA96-CD6B-EE49-8037-4BC6660C2B42}" destId="{449BED78-9111-CA4E-8D02-5087C7A79078}" srcOrd="0" destOrd="0" presId="urn:microsoft.com/office/officeart/2005/8/layout/hList6"/>
    <dgm:cxn modelId="{AAAA636F-5122-9B40-9390-028CA5706474}" type="presOf" srcId="{D6D545C7-7344-9D4A-A175-913F72D1CEE3}" destId="{8FEF3CAB-7993-AD4C-A4CC-510291E82161}" srcOrd="0" destOrd="1" presId="urn:microsoft.com/office/officeart/2005/8/layout/hList6"/>
    <dgm:cxn modelId="{E545D670-F40F-034C-B5E6-754C6138361A}" type="presOf" srcId="{C59409AA-5CCD-D249-BFF8-6D1C057D63F5}" destId="{46501A05-8DE7-F14B-A9D8-33B09E2C94CA}" srcOrd="0" destOrd="4" presId="urn:microsoft.com/office/officeart/2005/8/layout/hList6"/>
    <dgm:cxn modelId="{74982577-8545-9341-832F-5DA8B9CDEE93}" srcId="{2D413AF5-56D0-6844-86B3-4B4512EBD510}" destId="{B8D4EA96-CD6B-EE49-8037-4BC6660C2B42}" srcOrd="1" destOrd="0" parTransId="{A3424F48-EDF9-6049-B7E8-FBD6785E4609}" sibTransId="{A7136ABB-E008-B541-9B04-A98B25351126}"/>
    <dgm:cxn modelId="{23388479-0B04-B746-B24A-A5D7F5A4E9CD}" type="presOf" srcId="{F10FA05D-E78D-4B48-A974-4F5B184114A0}" destId="{87BA92B3-9328-4240-90FF-5A9AC7D8D89D}" srcOrd="0" destOrd="0" presId="urn:microsoft.com/office/officeart/2005/8/layout/hList6"/>
    <dgm:cxn modelId="{33B3D97A-31FE-F344-82B7-D3B04ED9C964}" srcId="{2D413AF5-56D0-6844-86B3-4B4512EBD510}" destId="{4997074E-7110-EE4C-8CFB-3D14009CA192}" srcOrd="2" destOrd="0" parTransId="{1834D63D-3605-F64C-A991-E12F6783A5C3}" sibTransId="{D9E53BB5-996E-1844-B53D-32F7B418C1EA}"/>
    <dgm:cxn modelId="{88BBC27E-9028-6847-A002-FBDCB9848049}" type="presOf" srcId="{C883427E-4931-9544-B889-F3217C8BC509}" destId="{46501A05-8DE7-F14B-A9D8-33B09E2C94CA}" srcOrd="0" destOrd="2" presId="urn:microsoft.com/office/officeart/2005/8/layout/hList6"/>
    <dgm:cxn modelId="{3DDBC684-F180-6346-AB48-2F885B00904C}" srcId="{B8D4EA96-CD6B-EE49-8037-4BC6660C2B42}" destId="{FFEEF63D-9C2E-D24A-A356-F56BC43B9307}" srcOrd="0" destOrd="0" parTransId="{FA1E9258-93F0-8B42-8257-0D53976D8DB2}" sibTransId="{E7284ED5-1E9F-8848-B3ED-4C5EEBFF987D}"/>
    <dgm:cxn modelId="{D7187E8C-71A6-7547-B2DD-FD8CB033B26C}" type="presOf" srcId="{47E4AA98-2EA0-294A-95AA-6B87717E636E}" destId="{8FEF3CAB-7993-AD4C-A4CC-510291E82161}" srcOrd="0" destOrd="3" presId="urn:microsoft.com/office/officeart/2005/8/layout/hList6"/>
    <dgm:cxn modelId="{880A228E-DA5A-2542-8410-241455BF1C85}" type="presOf" srcId="{3D843D7B-F9C5-1349-A59E-3A4B2BDA31B6}" destId="{8FEF3CAB-7993-AD4C-A4CC-510291E82161}" srcOrd="0" destOrd="4" presId="urn:microsoft.com/office/officeart/2005/8/layout/hList6"/>
    <dgm:cxn modelId="{5A56C997-220B-D549-AB83-B74AE5E05D9E}" srcId="{C713B704-7F94-FB4B-AA93-F9569CA1FAA1}" destId="{001BE9D9-4EF6-4446-882E-53F70DB3E25E}" srcOrd="1" destOrd="0" parTransId="{C2B54898-CBF9-904A-B818-8181D3F7EEB5}" sibTransId="{CE06E33E-E775-504A-84AE-39DACD0DF1D0}"/>
    <dgm:cxn modelId="{9875E79E-154A-694F-80BF-22C307758228}" type="presOf" srcId="{907CE11B-2841-CE44-AAA3-1D028DD3B7F6}" destId="{449BED78-9111-CA4E-8D02-5087C7A79078}" srcOrd="0" destOrd="2" presId="urn:microsoft.com/office/officeart/2005/8/layout/hList6"/>
    <dgm:cxn modelId="{221731A0-4B3C-D642-AC9D-C8205013C632}" type="presOf" srcId="{CC639F42-6E05-404E-B473-6E5D75B8B7C2}" destId="{46501A05-8DE7-F14B-A9D8-33B09E2C94CA}" srcOrd="0" destOrd="3" presId="urn:microsoft.com/office/officeart/2005/8/layout/hList6"/>
    <dgm:cxn modelId="{DE5681A0-36E3-C54D-BEFC-70DDD1FD5D3B}" srcId="{2D413AF5-56D0-6844-86B3-4B4512EBD510}" destId="{C713B704-7F94-FB4B-AA93-F9569CA1FAA1}" srcOrd="0" destOrd="0" parTransId="{8745A1F1-FA3A-F24B-A21D-FABD9ACAFDA9}" sibTransId="{80AE5504-B051-F742-97C8-FED88D8CEA00}"/>
    <dgm:cxn modelId="{3B66F8AB-CAA9-7D4A-9720-91FA4A8BEF5D}" srcId="{C42857D3-F1E7-B844-87C9-B5D368056899}" destId="{8FEB8C9F-8FB5-A84E-8FD8-50902B60F9BC}" srcOrd="1" destOrd="0" parTransId="{C9CEAA3F-89DA-5340-B975-FB1DA490B4A9}" sibTransId="{9CF8AA71-E231-8646-AB14-24D595ACD903}"/>
    <dgm:cxn modelId="{592995AC-CD5C-1D4A-B8F6-D1030BD472B3}" type="presOf" srcId="{04AFA6DD-185A-7D48-8ACC-45C5172D33A7}" destId="{449BED78-9111-CA4E-8D02-5087C7A79078}" srcOrd="0" destOrd="4" presId="urn:microsoft.com/office/officeart/2005/8/layout/hList6"/>
    <dgm:cxn modelId="{060FBDAD-C061-5145-8D19-8A658E37E0DD}" type="presOf" srcId="{4997074E-7110-EE4C-8CFB-3D14009CA192}" destId="{46501A05-8DE7-F14B-A9D8-33B09E2C94CA}" srcOrd="0" destOrd="0" presId="urn:microsoft.com/office/officeart/2005/8/layout/hList6"/>
    <dgm:cxn modelId="{001DF6C5-684B-D340-8423-F67A59DBC6B6}" srcId="{2D413AF5-56D0-6844-86B3-4B4512EBD510}" destId="{C42857D3-F1E7-B844-87C9-B5D368056899}" srcOrd="3" destOrd="0" parTransId="{4F6C3593-D758-8542-8902-E2AF8B01613E}" sibTransId="{2D754FC3-1C55-1D4C-BA5D-32F431A9E5EA}"/>
    <dgm:cxn modelId="{2351DAC8-4069-F545-90C0-6E7D21AAE9FF}" srcId="{B8D4EA96-CD6B-EE49-8037-4BC6660C2B42}" destId="{04AFA6DD-185A-7D48-8ACC-45C5172D33A7}" srcOrd="3" destOrd="0" parTransId="{4411136E-E3FF-2042-BA47-9EDFC16FC241}" sibTransId="{01503C98-5FAD-F84C-94B5-5B9CFB056CDF}"/>
    <dgm:cxn modelId="{005E16CA-5804-F347-A410-442258F0B477}" srcId="{F10FA05D-E78D-4B48-A974-4F5B184114A0}" destId="{740FAA9F-EA41-A441-8E95-2B8F7A19056E}" srcOrd="1" destOrd="0" parTransId="{442F461D-6265-FC43-8D8B-F2BF63F607EC}" sibTransId="{3DA8AE12-46A7-BA4A-842A-48DBFC237313}"/>
    <dgm:cxn modelId="{1B9F2ECD-635B-FD4F-87AE-BB72CCF072E2}" srcId="{B8D4EA96-CD6B-EE49-8037-4BC6660C2B42}" destId="{2F16E05F-B3D2-1E45-BCC2-0D5FAD7A82C3}" srcOrd="2" destOrd="0" parTransId="{4BF27292-CC9D-A14C-9119-831AB6BF3969}" sibTransId="{2DCF86FD-B3BF-3E47-9813-265333E1B20E}"/>
    <dgm:cxn modelId="{352894CF-E3CE-E84F-AA00-D3154C4B9EF6}" type="presOf" srcId="{2D413AF5-56D0-6844-86B3-4B4512EBD510}" destId="{14A57FC5-0DA3-C94A-BFF1-3EEBFB3CCF11}" srcOrd="0" destOrd="0" presId="urn:microsoft.com/office/officeart/2005/8/layout/hList6"/>
    <dgm:cxn modelId="{607C5CD5-09DE-7540-A04F-CDAA4D465E8B}" srcId="{C42857D3-F1E7-B844-87C9-B5D368056899}" destId="{01863FE3-3DA2-054E-84E4-878D587C27FA}" srcOrd="2" destOrd="0" parTransId="{841449EF-D3E4-3542-8F52-3182BA1E96C3}" sibTransId="{DB87CAD2-259E-9C46-ADB7-C93F2A08695F}"/>
    <dgm:cxn modelId="{9A019ED8-D871-734F-A7BA-879F69428160}" type="presOf" srcId="{2F16E05F-B3D2-1E45-BCC2-0D5FAD7A82C3}" destId="{449BED78-9111-CA4E-8D02-5087C7A79078}" srcOrd="0" destOrd="3" presId="urn:microsoft.com/office/officeart/2005/8/layout/hList6"/>
    <dgm:cxn modelId="{75BFEEE3-7B5F-DA40-A44A-28C2D73C3D3A}" type="presOf" srcId="{8100F2E8-0F0C-DB45-A7A6-C5C032E780E2}" destId="{43E0569F-CE2D-D846-B1CC-6A3E6268747C}" srcOrd="0" destOrd="1" presId="urn:microsoft.com/office/officeart/2005/8/layout/hList6"/>
    <dgm:cxn modelId="{BF2852EF-3589-1046-9B81-0FB30CF31567}" type="presOf" srcId="{FFEEF63D-9C2E-D24A-A356-F56BC43B9307}" destId="{449BED78-9111-CA4E-8D02-5087C7A79078}" srcOrd="0" destOrd="1" presId="urn:microsoft.com/office/officeart/2005/8/layout/hList6"/>
    <dgm:cxn modelId="{D93C55C1-5E70-3A4C-BDD2-FF97EF281E9F}" type="presParOf" srcId="{14A57FC5-0DA3-C94A-BFF1-3EEBFB3CCF11}" destId="{8FEF3CAB-7993-AD4C-A4CC-510291E82161}" srcOrd="0" destOrd="0" presId="urn:microsoft.com/office/officeart/2005/8/layout/hList6"/>
    <dgm:cxn modelId="{5CE3A36C-C358-AC4F-B7D1-D1432BC77EE4}" type="presParOf" srcId="{14A57FC5-0DA3-C94A-BFF1-3EEBFB3CCF11}" destId="{91B7417B-A5E4-3A44-A178-702C4B840A45}" srcOrd="1" destOrd="0" presId="urn:microsoft.com/office/officeart/2005/8/layout/hList6"/>
    <dgm:cxn modelId="{E7081B46-0494-4542-BC0B-D54F79428D81}" type="presParOf" srcId="{14A57FC5-0DA3-C94A-BFF1-3EEBFB3CCF11}" destId="{449BED78-9111-CA4E-8D02-5087C7A79078}" srcOrd="2" destOrd="0" presId="urn:microsoft.com/office/officeart/2005/8/layout/hList6"/>
    <dgm:cxn modelId="{0EE7F91C-77F0-3B4D-81AB-106FD241A332}" type="presParOf" srcId="{14A57FC5-0DA3-C94A-BFF1-3EEBFB3CCF11}" destId="{071C8506-2307-414A-B60D-6438A36DB3DD}" srcOrd="3" destOrd="0" presId="urn:microsoft.com/office/officeart/2005/8/layout/hList6"/>
    <dgm:cxn modelId="{5E51A35F-A332-674E-B863-CD7547536BD9}" type="presParOf" srcId="{14A57FC5-0DA3-C94A-BFF1-3EEBFB3CCF11}" destId="{46501A05-8DE7-F14B-A9D8-33B09E2C94CA}" srcOrd="4" destOrd="0" presId="urn:microsoft.com/office/officeart/2005/8/layout/hList6"/>
    <dgm:cxn modelId="{4F4E47A3-57B4-824C-883C-2923878137A8}" type="presParOf" srcId="{14A57FC5-0DA3-C94A-BFF1-3EEBFB3CCF11}" destId="{218AF33D-5441-C140-8A16-385B1A3759AF}" srcOrd="5" destOrd="0" presId="urn:microsoft.com/office/officeart/2005/8/layout/hList6"/>
    <dgm:cxn modelId="{2AE1C017-01F3-7D4F-9EA1-77EEC57459FA}" type="presParOf" srcId="{14A57FC5-0DA3-C94A-BFF1-3EEBFB3CCF11}" destId="{43E0569F-CE2D-D846-B1CC-6A3E6268747C}" srcOrd="6" destOrd="0" presId="urn:microsoft.com/office/officeart/2005/8/layout/hList6"/>
    <dgm:cxn modelId="{284522A0-8457-054E-803C-31DE3EE3F017}" type="presParOf" srcId="{14A57FC5-0DA3-C94A-BFF1-3EEBFB3CCF11}" destId="{A3C4ACD2-3D5C-6143-B864-C0E1DD0094C2}" srcOrd="7" destOrd="0" presId="urn:microsoft.com/office/officeart/2005/8/layout/hList6"/>
    <dgm:cxn modelId="{53AFA280-378A-3448-A03B-489661B095C6}" type="presParOf" srcId="{14A57FC5-0DA3-C94A-BFF1-3EEBFB3CCF11}" destId="{87BA92B3-9328-4240-90FF-5A9AC7D8D89D}"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C9AB27-CB84-E240-8C96-76C9BA80ADA7}" type="doc">
      <dgm:prSet loTypeId="urn:microsoft.com/office/officeart/2005/8/layout/bProcess4" loCatId="" qsTypeId="urn:microsoft.com/office/officeart/2005/8/quickstyle/simple1" qsCatId="simple" csTypeId="urn:microsoft.com/office/officeart/2005/8/colors/colorful1" csCatId="colorful" phldr="1"/>
      <dgm:spPr/>
      <dgm:t>
        <a:bodyPr/>
        <a:lstStyle/>
        <a:p>
          <a:endParaRPr lang="en-US"/>
        </a:p>
      </dgm:t>
    </dgm:pt>
    <dgm:pt modelId="{8A2E8C24-BA2D-0D41-B629-DE612526D829}">
      <dgm:prSet phldrT="[Text]" custT="1"/>
      <dgm:spPr/>
      <dgm:t>
        <a:bodyPr/>
        <a:lstStyle/>
        <a:p>
          <a:r>
            <a:rPr lang="en-US" sz="1400" dirty="0">
              <a:latin typeface="Arial Rounded MT Bold" panose="020F0704030504030204" pitchFamily="34" charset="0"/>
            </a:rPr>
            <a:t>Local and Subnational Authorities</a:t>
          </a:r>
        </a:p>
      </dgm:t>
    </dgm:pt>
    <dgm:pt modelId="{13FE075A-355C-3848-9D7C-748A6D8723A7}" type="parTrans" cxnId="{20850C5F-3177-0E4C-9D63-D106A2A0525C}">
      <dgm:prSet/>
      <dgm:spPr/>
      <dgm:t>
        <a:bodyPr/>
        <a:lstStyle/>
        <a:p>
          <a:endParaRPr lang="en-US" sz="1800">
            <a:latin typeface="Arial Rounded MT Bold" panose="020F0704030504030204" pitchFamily="34" charset="0"/>
          </a:endParaRPr>
        </a:p>
      </dgm:t>
    </dgm:pt>
    <dgm:pt modelId="{42D5D7AF-7803-4742-82A0-B08FCF87D762}" type="sibTrans" cxnId="{20850C5F-3177-0E4C-9D63-D106A2A0525C}">
      <dgm:prSet/>
      <dgm:spPr/>
      <dgm:t>
        <a:bodyPr/>
        <a:lstStyle/>
        <a:p>
          <a:endParaRPr lang="en-US" sz="1800">
            <a:latin typeface="Arial Rounded MT Bold" panose="020F0704030504030204" pitchFamily="34" charset="0"/>
          </a:endParaRPr>
        </a:p>
      </dgm:t>
    </dgm:pt>
    <dgm:pt modelId="{168F1470-0E06-4924-A85A-8999374E827B}">
      <dgm:prSet phldrT="[Text]" custT="1"/>
      <dgm:spPr/>
      <dgm:t>
        <a:bodyPr/>
        <a:lstStyle/>
        <a:p>
          <a:r>
            <a:rPr lang="en-US" sz="1400" dirty="0">
              <a:latin typeface="Arial Rounded MT Bold" panose="020F0704030504030204" pitchFamily="34" charset="0"/>
            </a:rPr>
            <a:t> Research and Academia</a:t>
          </a:r>
        </a:p>
      </dgm:t>
    </dgm:pt>
    <dgm:pt modelId="{5CE17652-F0AF-430E-9F21-D2610DBD2978}" type="parTrans" cxnId="{D3DBBD0E-D745-4F9D-8DCC-0F6B65CC507F}">
      <dgm:prSet/>
      <dgm:spPr/>
      <dgm:t>
        <a:bodyPr/>
        <a:lstStyle/>
        <a:p>
          <a:endParaRPr lang="en-US" sz="1800">
            <a:latin typeface="Arial Rounded MT Bold" panose="020F0704030504030204" pitchFamily="34" charset="0"/>
          </a:endParaRPr>
        </a:p>
      </dgm:t>
    </dgm:pt>
    <dgm:pt modelId="{9A24024C-24D3-45B9-AF94-1C5F05A8745B}" type="sibTrans" cxnId="{D3DBBD0E-D745-4F9D-8DCC-0F6B65CC507F}">
      <dgm:prSet/>
      <dgm:spPr/>
      <dgm:t>
        <a:bodyPr/>
        <a:lstStyle/>
        <a:p>
          <a:endParaRPr lang="en-US" sz="1800">
            <a:latin typeface="Arial Rounded MT Bold" panose="020F0704030504030204" pitchFamily="34" charset="0"/>
          </a:endParaRPr>
        </a:p>
      </dgm:t>
    </dgm:pt>
    <dgm:pt modelId="{07746B19-2B30-446D-BA22-3A64969C68D5}">
      <dgm:prSet phldrT="[Text]" custT="1"/>
      <dgm:spPr/>
      <dgm:t>
        <a:bodyPr/>
        <a:lstStyle/>
        <a:p>
          <a:r>
            <a:rPr lang="en-US" sz="1400" dirty="0">
              <a:latin typeface="Arial Rounded MT Bold" panose="020F0704030504030204" pitchFamily="34" charset="0"/>
            </a:rPr>
            <a:t>Civil Society Organizations</a:t>
          </a:r>
        </a:p>
      </dgm:t>
    </dgm:pt>
    <dgm:pt modelId="{C169C15B-1046-4147-AEDC-2A607481EB0E}" type="parTrans" cxnId="{B3237A12-289F-4773-960E-F8379B70330E}">
      <dgm:prSet/>
      <dgm:spPr/>
      <dgm:t>
        <a:bodyPr/>
        <a:lstStyle/>
        <a:p>
          <a:endParaRPr lang="en-US" sz="1800">
            <a:latin typeface="Arial Rounded MT Bold" panose="020F0704030504030204" pitchFamily="34" charset="0"/>
          </a:endParaRPr>
        </a:p>
      </dgm:t>
    </dgm:pt>
    <dgm:pt modelId="{C5B53D58-A43F-4804-9101-5C40B51B500E}" type="sibTrans" cxnId="{B3237A12-289F-4773-960E-F8379B70330E}">
      <dgm:prSet/>
      <dgm:spPr/>
      <dgm:t>
        <a:bodyPr/>
        <a:lstStyle/>
        <a:p>
          <a:endParaRPr lang="en-US" sz="1800">
            <a:latin typeface="Arial Rounded MT Bold" panose="020F0704030504030204" pitchFamily="34" charset="0"/>
          </a:endParaRPr>
        </a:p>
      </dgm:t>
    </dgm:pt>
    <dgm:pt modelId="{2893C886-E503-4830-B2EB-BC523864DF9D}">
      <dgm:prSet phldrT="[Text]" custT="1"/>
      <dgm:spPr/>
      <dgm:t>
        <a:bodyPr/>
        <a:lstStyle/>
        <a:p>
          <a:r>
            <a:rPr lang="en-US" sz="1400" dirty="0">
              <a:latin typeface="Arial Rounded MT Bold" panose="020F0704030504030204" pitchFamily="34" charset="0"/>
            </a:rPr>
            <a:t> Grassroots Organizations</a:t>
          </a:r>
        </a:p>
      </dgm:t>
    </dgm:pt>
    <dgm:pt modelId="{F8A1DEF1-EF1E-4890-9225-5E247E6BFD3D}" type="parTrans" cxnId="{17BCCC17-B687-4603-B909-26B60255139E}">
      <dgm:prSet/>
      <dgm:spPr/>
      <dgm:t>
        <a:bodyPr/>
        <a:lstStyle/>
        <a:p>
          <a:endParaRPr lang="en-US" sz="1800">
            <a:latin typeface="Arial Rounded MT Bold" panose="020F0704030504030204" pitchFamily="34" charset="0"/>
          </a:endParaRPr>
        </a:p>
      </dgm:t>
    </dgm:pt>
    <dgm:pt modelId="{B30E916F-E7A3-44DF-8071-255D5FE13ED4}" type="sibTrans" cxnId="{17BCCC17-B687-4603-B909-26B60255139E}">
      <dgm:prSet/>
      <dgm:spPr/>
      <dgm:t>
        <a:bodyPr/>
        <a:lstStyle/>
        <a:p>
          <a:endParaRPr lang="en-US" sz="1800">
            <a:latin typeface="Arial Rounded MT Bold" panose="020F0704030504030204" pitchFamily="34" charset="0"/>
          </a:endParaRPr>
        </a:p>
      </dgm:t>
    </dgm:pt>
    <dgm:pt modelId="{A1FAC258-9CE6-430E-B2F3-9D4ED900BB13}">
      <dgm:prSet phldrT="[Text]" custT="1"/>
      <dgm:spPr/>
      <dgm:t>
        <a:bodyPr/>
        <a:lstStyle/>
        <a:p>
          <a:r>
            <a:rPr lang="en-US" sz="1400" dirty="0">
              <a:latin typeface="Arial Rounded MT Bold" panose="020F0704030504030204" pitchFamily="34" charset="0"/>
            </a:rPr>
            <a:t> Women</a:t>
          </a:r>
        </a:p>
      </dgm:t>
    </dgm:pt>
    <dgm:pt modelId="{41DA5C5E-2EC2-4957-AC4E-8257FD7647C7}" type="parTrans" cxnId="{11F31251-FF1C-4CB5-8EAF-5343062DCF39}">
      <dgm:prSet/>
      <dgm:spPr/>
      <dgm:t>
        <a:bodyPr/>
        <a:lstStyle/>
        <a:p>
          <a:endParaRPr lang="en-US" sz="1800">
            <a:latin typeface="Arial Rounded MT Bold" panose="020F0704030504030204" pitchFamily="34" charset="0"/>
          </a:endParaRPr>
        </a:p>
      </dgm:t>
    </dgm:pt>
    <dgm:pt modelId="{E0629992-1F81-4D62-AFE3-3A711B181A04}" type="sibTrans" cxnId="{11F31251-FF1C-4CB5-8EAF-5343062DCF39}">
      <dgm:prSet/>
      <dgm:spPr/>
      <dgm:t>
        <a:bodyPr/>
        <a:lstStyle/>
        <a:p>
          <a:endParaRPr lang="en-US" sz="1800">
            <a:latin typeface="Arial Rounded MT Bold" panose="020F0704030504030204" pitchFamily="34" charset="0"/>
          </a:endParaRPr>
        </a:p>
      </dgm:t>
    </dgm:pt>
    <dgm:pt modelId="{2C0C9567-B581-49E7-B70E-8056F16531AD}">
      <dgm:prSet phldrT="[Text]" custT="1"/>
      <dgm:spPr/>
      <dgm:t>
        <a:bodyPr/>
        <a:lstStyle/>
        <a:p>
          <a:r>
            <a:rPr lang="en-US" sz="1400" dirty="0" err="1">
              <a:latin typeface="Arial Rounded MT Bold" panose="020F0704030504030204" pitchFamily="34" charset="0"/>
            </a:rPr>
            <a:t>Parliamenta-rians</a:t>
          </a:r>
          <a:endParaRPr lang="en-US" sz="1400" dirty="0">
            <a:latin typeface="Arial Rounded MT Bold" panose="020F0704030504030204" pitchFamily="34" charset="0"/>
          </a:endParaRPr>
        </a:p>
      </dgm:t>
    </dgm:pt>
    <dgm:pt modelId="{9A76393F-B3C9-499E-8765-AD7B9A848A85}" type="parTrans" cxnId="{75D4F80A-1CAF-4ABE-AE27-E67D1F7CBDEE}">
      <dgm:prSet/>
      <dgm:spPr/>
      <dgm:t>
        <a:bodyPr/>
        <a:lstStyle/>
        <a:p>
          <a:endParaRPr lang="en-US" sz="1800">
            <a:latin typeface="Arial Rounded MT Bold" panose="020F0704030504030204" pitchFamily="34" charset="0"/>
          </a:endParaRPr>
        </a:p>
      </dgm:t>
    </dgm:pt>
    <dgm:pt modelId="{311AB3E2-FEEE-4ED2-8B6B-327ECE998F43}" type="sibTrans" cxnId="{75D4F80A-1CAF-4ABE-AE27-E67D1F7CBDEE}">
      <dgm:prSet/>
      <dgm:spPr/>
      <dgm:t>
        <a:bodyPr/>
        <a:lstStyle/>
        <a:p>
          <a:endParaRPr lang="en-US" sz="1800">
            <a:latin typeface="Arial Rounded MT Bold" panose="020F0704030504030204" pitchFamily="34" charset="0"/>
          </a:endParaRPr>
        </a:p>
      </dgm:t>
    </dgm:pt>
    <dgm:pt modelId="{18F2A0D7-762E-4E07-90B0-855570C123DE}">
      <dgm:prSet phldrT="[Text]" custT="1"/>
      <dgm:spPr/>
      <dgm:t>
        <a:bodyPr/>
        <a:lstStyle/>
        <a:p>
          <a:r>
            <a:rPr lang="en-US" sz="1400" dirty="0">
              <a:latin typeface="Arial Rounded MT Bold" panose="020F0704030504030204" pitchFamily="34" charset="0"/>
            </a:rPr>
            <a:t>Children and Youth</a:t>
          </a:r>
        </a:p>
      </dgm:t>
    </dgm:pt>
    <dgm:pt modelId="{B74340C0-3795-4B33-9B8C-1C504E962067}" type="parTrans" cxnId="{D187C4BF-99F2-4652-A9ED-0295F0AF0A47}">
      <dgm:prSet/>
      <dgm:spPr/>
      <dgm:t>
        <a:bodyPr/>
        <a:lstStyle/>
        <a:p>
          <a:endParaRPr lang="en-US" sz="1800">
            <a:latin typeface="Arial Rounded MT Bold" panose="020F0704030504030204" pitchFamily="34" charset="0"/>
          </a:endParaRPr>
        </a:p>
      </dgm:t>
    </dgm:pt>
    <dgm:pt modelId="{26C66A7F-4B94-4ED0-A43A-B3F3216B02BC}" type="sibTrans" cxnId="{D187C4BF-99F2-4652-A9ED-0295F0AF0A47}">
      <dgm:prSet/>
      <dgm:spPr/>
      <dgm:t>
        <a:bodyPr/>
        <a:lstStyle/>
        <a:p>
          <a:endParaRPr lang="en-US" sz="1800">
            <a:latin typeface="Arial Rounded MT Bold" panose="020F0704030504030204" pitchFamily="34" charset="0"/>
          </a:endParaRPr>
        </a:p>
      </dgm:t>
    </dgm:pt>
    <dgm:pt modelId="{7616CD86-F4DA-461E-B79F-A9E2E18B09E6}">
      <dgm:prSet phldrT="[Text]" custT="1"/>
      <dgm:spPr/>
      <dgm:t>
        <a:bodyPr/>
        <a:lstStyle/>
        <a:p>
          <a:r>
            <a:rPr lang="en-US" sz="1400" dirty="0">
              <a:latin typeface="Arial Rounded MT Bold" panose="020F0704030504030204" pitchFamily="34" charset="0"/>
            </a:rPr>
            <a:t>Business and Industries</a:t>
          </a:r>
        </a:p>
      </dgm:t>
    </dgm:pt>
    <dgm:pt modelId="{6353C971-6FC4-4F86-B172-3D82F5086AC7}" type="parTrans" cxnId="{7EA107C3-115E-4174-BBE9-6776D95F9803}">
      <dgm:prSet/>
      <dgm:spPr/>
      <dgm:t>
        <a:bodyPr/>
        <a:lstStyle/>
        <a:p>
          <a:endParaRPr lang="en-US" sz="1800">
            <a:latin typeface="Arial Rounded MT Bold" panose="020F0704030504030204" pitchFamily="34" charset="0"/>
          </a:endParaRPr>
        </a:p>
      </dgm:t>
    </dgm:pt>
    <dgm:pt modelId="{A292C483-28D0-4E13-8095-9ADAF544B986}" type="sibTrans" cxnId="{7EA107C3-115E-4174-BBE9-6776D95F9803}">
      <dgm:prSet/>
      <dgm:spPr/>
      <dgm:t>
        <a:bodyPr/>
        <a:lstStyle/>
        <a:p>
          <a:endParaRPr lang="en-US" sz="1800">
            <a:latin typeface="Arial Rounded MT Bold" panose="020F0704030504030204" pitchFamily="34" charset="0"/>
          </a:endParaRPr>
        </a:p>
      </dgm:t>
    </dgm:pt>
    <dgm:pt modelId="{AF6EB8A1-6B45-4F58-B0D7-E07ED182A2B1}">
      <dgm:prSet phldrT="[Text]" custT="1"/>
      <dgm:spPr/>
      <dgm:t>
        <a:bodyPr/>
        <a:lstStyle/>
        <a:p>
          <a:r>
            <a:rPr lang="en-US" sz="1400" dirty="0">
              <a:latin typeface="Arial Rounded MT Bold" panose="020F0704030504030204" pitchFamily="34" charset="0"/>
            </a:rPr>
            <a:t> Foundations and Philanthropies</a:t>
          </a:r>
        </a:p>
      </dgm:t>
    </dgm:pt>
    <dgm:pt modelId="{40B986E6-0EFB-4A0E-A505-012B8CEE44FE}" type="parTrans" cxnId="{A103A0EB-2392-405B-8154-FB66D99171F4}">
      <dgm:prSet/>
      <dgm:spPr/>
      <dgm:t>
        <a:bodyPr/>
        <a:lstStyle/>
        <a:p>
          <a:endParaRPr lang="en-US" sz="1800">
            <a:latin typeface="Arial Rounded MT Bold" panose="020F0704030504030204" pitchFamily="34" charset="0"/>
          </a:endParaRPr>
        </a:p>
      </dgm:t>
    </dgm:pt>
    <dgm:pt modelId="{6E161841-1634-498A-AE0D-561C0D934028}" type="sibTrans" cxnId="{A103A0EB-2392-405B-8154-FB66D99171F4}">
      <dgm:prSet/>
      <dgm:spPr/>
      <dgm:t>
        <a:bodyPr/>
        <a:lstStyle/>
        <a:p>
          <a:endParaRPr lang="en-US" sz="1800">
            <a:latin typeface="Arial Rounded MT Bold" panose="020F0704030504030204" pitchFamily="34" charset="0"/>
          </a:endParaRPr>
        </a:p>
      </dgm:t>
    </dgm:pt>
    <dgm:pt modelId="{7ED3A39A-0B9A-4AD1-B798-01F583BBC543}">
      <dgm:prSet phldrT="[Text]" custT="1"/>
      <dgm:spPr/>
      <dgm:t>
        <a:bodyPr/>
        <a:lstStyle/>
        <a:p>
          <a:r>
            <a:rPr lang="en-US" sz="1400" dirty="0">
              <a:latin typeface="Arial Rounded MT Bold" panose="020F0704030504030204" pitchFamily="34" charset="0"/>
            </a:rPr>
            <a:t>Professionals</a:t>
          </a:r>
        </a:p>
      </dgm:t>
    </dgm:pt>
    <dgm:pt modelId="{341929A9-EA07-4A71-8C54-170FE6AFE594}" type="parTrans" cxnId="{6D68DDFD-2AAC-4C7F-B20E-6CD69DFB9B2E}">
      <dgm:prSet/>
      <dgm:spPr/>
      <dgm:t>
        <a:bodyPr/>
        <a:lstStyle/>
        <a:p>
          <a:endParaRPr lang="en-US" sz="1800">
            <a:latin typeface="Arial Rounded MT Bold" panose="020F0704030504030204" pitchFamily="34" charset="0"/>
          </a:endParaRPr>
        </a:p>
      </dgm:t>
    </dgm:pt>
    <dgm:pt modelId="{B033C3CF-0907-441F-8AEB-8DD797281228}" type="sibTrans" cxnId="{6D68DDFD-2AAC-4C7F-B20E-6CD69DFB9B2E}">
      <dgm:prSet/>
      <dgm:spPr/>
      <dgm:t>
        <a:bodyPr/>
        <a:lstStyle/>
        <a:p>
          <a:endParaRPr lang="en-US" sz="1800">
            <a:latin typeface="Arial Rounded MT Bold" panose="020F0704030504030204" pitchFamily="34" charset="0"/>
          </a:endParaRPr>
        </a:p>
      </dgm:t>
    </dgm:pt>
    <dgm:pt modelId="{569649E2-3C2C-4E98-A4FF-D1D5B09C3D29}">
      <dgm:prSet phldrT="[Text]" custT="1"/>
      <dgm:spPr/>
      <dgm:t>
        <a:bodyPr/>
        <a:lstStyle/>
        <a:p>
          <a:r>
            <a:rPr lang="en-US" sz="1400" dirty="0">
              <a:latin typeface="Arial Rounded MT Bold" panose="020F0704030504030204" pitchFamily="34" charset="0"/>
            </a:rPr>
            <a:t>Trade Unions and Workers</a:t>
          </a:r>
        </a:p>
      </dgm:t>
    </dgm:pt>
    <dgm:pt modelId="{C8331AEE-C35C-4831-8D8D-5E4D4B70D8D5}" type="parTrans" cxnId="{BDF793E9-A3E1-4BDD-8763-EE3375FCBD9F}">
      <dgm:prSet/>
      <dgm:spPr/>
      <dgm:t>
        <a:bodyPr/>
        <a:lstStyle/>
        <a:p>
          <a:endParaRPr lang="en-US" sz="1800">
            <a:latin typeface="Arial Rounded MT Bold" panose="020F0704030504030204" pitchFamily="34" charset="0"/>
          </a:endParaRPr>
        </a:p>
      </dgm:t>
    </dgm:pt>
    <dgm:pt modelId="{B6374F06-BF97-4EB1-8B77-3C709943114A}" type="sibTrans" cxnId="{BDF793E9-A3E1-4BDD-8763-EE3375FCBD9F}">
      <dgm:prSet/>
      <dgm:spPr/>
      <dgm:t>
        <a:bodyPr/>
        <a:lstStyle/>
        <a:p>
          <a:endParaRPr lang="en-US" sz="1800">
            <a:latin typeface="Arial Rounded MT Bold" panose="020F0704030504030204" pitchFamily="34" charset="0"/>
          </a:endParaRPr>
        </a:p>
      </dgm:t>
    </dgm:pt>
    <dgm:pt modelId="{199923AD-19B5-4372-B5BA-B5017774DCB0}">
      <dgm:prSet phldrT="[Text]" custT="1"/>
      <dgm:spPr/>
      <dgm:t>
        <a:bodyPr/>
        <a:lstStyle/>
        <a:p>
          <a:r>
            <a:rPr lang="en-US" sz="1400" dirty="0">
              <a:latin typeface="Arial Rounded MT Bold" panose="020F0704030504030204" pitchFamily="34" charset="0"/>
            </a:rPr>
            <a:t>Farmers</a:t>
          </a:r>
        </a:p>
      </dgm:t>
    </dgm:pt>
    <dgm:pt modelId="{D7DE0D8D-61D1-4347-92B2-50A69A049EBA}" type="parTrans" cxnId="{FA01F400-869B-4C41-AD2B-71B7A5BFAD15}">
      <dgm:prSet/>
      <dgm:spPr/>
      <dgm:t>
        <a:bodyPr/>
        <a:lstStyle/>
        <a:p>
          <a:endParaRPr lang="en-US" sz="1800">
            <a:latin typeface="Arial Rounded MT Bold" panose="020F0704030504030204" pitchFamily="34" charset="0"/>
          </a:endParaRPr>
        </a:p>
      </dgm:t>
    </dgm:pt>
    <dgm:pt modelId="{A3EC1E87-B28C-4ED7-8610-C7E55A538393}" type="sibTrans" cxnId="{FA01F400-869B-4C41-AD2B-71B7A5BFAD15}">
      <dgm:prSet/>
      <dgm:spPr/>
      <dgm:t>
        <a:bodyPr/>
        <a:lstStyle/>
        <a:p>
          <a:endParaRPr lang="en-US" sz="1800">
            <a:latin typeface="Arial Rounded MT Bold" panose="020F0704030504030204" pitchFamily="34" charset="0"/>
          </a:endParaRPr>
        </a:p>
      </dgm:t>
    </dgm:pt>
    <dgm:pt modelId="{73B44786-8E07-4ABA-9FFA-EA000BDF0DBC}">
      <dgm:prSet phldrT="[Text]" custT="1"/>
      <dgm:spPr/>
      <dgm:t>
        <a:bodyPr/>
        <a:lstStyle/>
        <a:p>
          <a:r>
            <a:rPr lang="en-US" sz="1400" dirty="0">
              <a:latin typeface="Arial Rounded MT Bold" panose="020F0704030504030204" pitchFamily="34" charset="0"/>
            </a:rPr>
            <a:t>Indigenous people</a:t>
          </a:r>
        </a:p>
      </dgm:t>
    </dgm:pt>
    <dgm:pt modelId="{2B97EF11-C758-475F-B717-BFB4DDBA1158}" type="parTrans" cxnId="{C58ABC4D-0550-4B5E-8233-CACADCAED954}">
      <dgm:prSet/>
      <dgm:spPr/>
      <dgm:t>
        <a:bodyPr/>
        <a:lstStyle/>
        <a:p>
          <a:endParaRPr lang="en-US" sz="1800">
            <a:latin typeface="Arial Rounded MT Bold" panose="020F0704030504030204" pitchFamily="34" charset="0"/>
          </a:endParaRPr>
        </a:p>
      </dgm:t>
    </dgm:pt>
    <dgm:pt modelId="{E4C1F839-EA02-4FE4-B6DB-B75CB12198F7}" type="sibTrans" cxnId="{C58ABC4D-0550-4B5E-8233-CACADCAED954}">
      <dgm:prSet/>
      <dgm:spPr/>
      <dgm:t>
        <a:bodyPr/>
        <a:lstStyle/>
        <a:p>
          <a:endParaRPr lang="en-US" sz="1800">
            <a:latin typeface="Arial Rounded MT Bold" panose="020F0704030504030204" pitchFamily="34" charset="0"/>
          </a:endParaRPr>
        </a:p>
      </dgm:t>
    </dgm:pt>
    <dgm:pt modelId="{DDB9C899-7C07-4471-A15D-EEDC6A0F2632}">
      <dgm:prSet phldrT="[Text]" custT="1"/>
      <dgm:spPr/>
      <dgm:t>
        <a:bodyPr/>
        <a:lstStyle/>
        <a:p>
          <a:r>
            <a:rPr lang="en-US" sz="1400" dirty="0">
              <a:latin typeface="Arial Rounded MT Bold" panose="020F0704030504030204" pitchFamily="34" charset="0"/>
            </a:rPr>
            <a:t>Older Persons</a:t>
          </a:r>
        </a:p>
      </dgm:t>
    </dgm:pt>
    <dgm:pt modelId="{0BA9CFCB-84DB-4FA1-A140-980609E67CE4}" type="parTrans" cxnId="{3F67A989-2283-4D5D-9279-0F8393B6F80F}">
      <dgm:prSet/>
      <dgm:spPr/>
      <dgm:t>
        <a:bodyPr/>
        <a:lstStyle/>
        <a:p>
          <a:endParaRPr lang="en-US" sz="1800">
            <a:latin typeface="Arial Rounded MT Bold" panose="020F0704030504030204" pitchFamily="34" charset="0"/>
          </a:endParaRPr>
        </a:p>
      </dgm:t>
    </dgm:pt>
    <dgm:pt modelId="{40496C81-A0D9-46BD-82EB-714B5F8F97A4}" type="sibTrans" cxnId="{3F67A989-2283-4D5D-9279-0F8393B6F80F}">
      <dgm:prSet/>
      <dgm:spPr/>
      <dgm:t>
        <a:bodyPr/>
        <a:lstStyle/>
        <a:p>
          <a:endParaRPr lang="en-US" sz="1800">
            <a:latin typeface="Arial Rounded MT Bold" panose="020F0704030504030204" pitchFamily="34" charset="0"/>
          </a:endParaRPr>
        </a:p>
      </dgm:t>
    </dgm:pt>
    <dgm:pt modelId="{77920A68-BC1B-4710-9311-B66A6FDE718D}">
      <dgm:prSet phldrT="[Text]" custT="1"/>
      <dgm:spPr/>
      <dgm:t>
        <a:bodyPr/>
        <a:lstStyle/>
        <a:p>
          <a:r>
            <a:rPr lang="en-US" sz="1400" dirty="0">
              <a:latin typeface="Arial Rounded MT Bold" panose="020F0704030504030204" pitchFamily="34" charset="0"/>
            </a:rPr>
            <a:t>Persons with Disabilities (*)</a:t>
          </a:r>
        </a:p>
      </dgm:t>
    </dgm:pt>
    <dgm:pt modelId="{8B1A352B-4C2F-415C-8E77-D087169DC250}" type="parTrans" cxnId="{9C52B6F3-998C-41DD-8FAD-0D3F0D18DC49}">
      <dgm:prSet/>
      <dgm:spPr/>
      <dgm:t>
        <a:bodyPr/>
        <a:lstStyle/>
        <a:p>
          <a:endParaRPr lang="en-US" sz="1800">
            <a:latin typeface="Arial Rounded MT Bold" panose="020F0704030504030204" pitchFamily="34" charset="0"/>
          </a:endParaRPr>
        </a:p>
      </dgm:t>
    </dgm:pt>
    <dgm:pt modelId="{391C9056-6F42-41B5-A852-275A392DEA21}" type="sibTrans" cxnId="{9C52B6F3-998C-41DD-8FAD-0D3F0D18DC49}">
      <dgm:prSet/>
      <dgm:spPr/>
      <dgm:t>
        <a:bodyPr/>
        <a:lstStyle/>
        <a:p>
          <a:endParaRPr lang="en-US" sz="1800">
            <a:latin typeface="Arial Rounded MT Bold" panose="020F0704030504030204" pitchFamily="34" charset="0"/>
          </a:endParaRPr>
        </a:p>
      </dgm:t>
    </dgm:pt>
    <dgm:pt modelId="{E519BFC9-85A4-4363-8351-90321721F0DC}">
      <dgm:prSet phldrT="[Text]" custT="1"/>
      <dgm:spPr/>
      <dgm:t>
        <a:bodyPr/>
        <a:lstStyle/>
        <a:p>
          <a:r>
            <a:rPr lang="en-US" sz="1400" dirty="0">
              <a:latin typeface="Arial Rounded MT Bold" panose="020F0704030504030204" pitchFamily="34" charset="0"/>
            </a:rPr>
            <a:t>Medias</a:t>
          </a:r>
        </a:p>
      </dgm:t>
    </dgm:pt>
    <dgm:pt modelId="{D549272D-500D-4F51-A521-79F42FDFBF24}" type="parTrans" cxnId="{B68561E1-B3CF-4B85-BFC4-FA2761AD406B}">
      <dgm:prSet/>
      <dgm:spPr/>
      <dgm:t>
        <a:bodyPr/>
        <a:lstStyle/>
        <a:p>
          <a:endParaRPr lang="en-US" sz="1800">
            <a:latin typeface="Arial Rounded MT Bold" panose="020F0704030504030204" pitchFamily="34" charset="0"/>
          </a:endParaRPr>
        </a:p>
      </dgm:t>
    </dgm:pt>
    <dgm:pt modelId="{D567FE32-F493-4D5F-8EA1-65E971BA22A3}" type="sibTrans" cxnId="{B68561E1-B3CF-4B85-BFC4-FA2761AD406B}">
      <dgm:prSet/>
      <dgm:spPr/>
      <dgm:t>
        <a:bodyPr/>
        <a:lstStyle/>
        <a:p>
          <a:endParaRPr lang="en-US" sz="1800">
            <a:latin typeface="Arial Rounded MT Bold" panose="020F0704030504030204" pitchFamily="34" charset="0"/>
          </a:endParaRPr>
        </a:p>
      </dgm:t>
    </dgm:pt>
    <dgm:pt modelId="{F5E8DFDA-9E06-304A-883C-E7500CE8981E}" type="pres">
      <dgm:prSet presAssocID="{20C9AB27-CB84-E240-8C96-76C9BA80ADA7}" presName="Name0" presStyleCnt="0">
        <dgm:presLayoutVars>
          <dgm:dir/>
          <dgm:resizeHandles/>
        </dgm:presLayoutVars>
      </dgm:prSet>
      <dgm:spPr/>
    </dgm:pt>
    <dgm:pt modelId="{9180651B-91DB-0448-A3DF-68548DF9185A}" type="pres">
      <dgm:prSet presAssocID="{8A2E8C24-BA2D-0D41-B629-DE612526D829}" presName="compNode" presStyleCnt="0"/>
      <dgm:spPr/>
    </dgm:pt>
    <dgm:pt modelId="{37109094-52B5-1E42-A667-C13B87072E85}" type="pres">
      <dgm:prSet presAssocID="{8A2E8C24-BA2D-0D41-B629-DE612526D829}" presName="dummyConnPt" presStyleCnt="0"/>
      <dgm:spPr/>
    </dgm:pt>
    <dgm:pt modelId="{161BB1DE-9F83-7041-A681-4A2071C26361}" type="pres">
      <dgm:prSet presAssocID="{8A2E8C24-BA2D-0D41-B629-DE612526D829}" presName="node" presStyleLbl="node1" presStyleIdx="0" presStyleCnt="16">
        <dgm:presLayoutVars>
          <dgm:bulletEnabled val="1"/>
        </dgm:presLayoutVars>
      </dgm:prSet>
      <dgm:spPr/>
    </dgm:pt>
    <dgm:pt modelId="{6098D82C-806C-664D-A851-C858F6EED5FD}" type="pres">
      <dgm:prSet presAssocID="{42D5D7AF-7803-4742-82A0-B08FCF87D762}" presName="sibTrans" presStyleLbl="bgSibTrans2D1" presStyleIdx="0" presStyleCnt="15"/>
      <dgm:spPr/>
    </dgm:pt>
    <dgm:pt modelId="{1477B9CE-E4FA-4EA4-BE5A-9FD5317F46C5}" type="pres">
      <dgm:prSet presAssocID="{168F1470-0E06-4924-A85A-8999374E827B}" presName="compNode" presStyleCnt="0"/>
      <dgm:spPr/>
    </dgm:pt>
    <dgm:pt modelId="{37D8515F-F808-4465-B79E-D85FEB0A862B}" type="pres">
      <dgm:prSet presAssocID="{168F1470-0E06-4924-A85A-8999374E827B}" presName="dummyConnPt" presStyleCnt="0"/>
      <dgm:spPr/>
    </dgm:pt>
    <dgm:pt modelId="{117E6854-D010-4F43-906E-C1738EDB432F}" type="pres">
      <dgm:prSet presAssocID="{168F1470-0E06-4924-A85A-8999374E827B}" presName="node" presStyleLbl="node1" presStyleIdx="1" presStyleCnt="16">
        <dgm:presLayoutVars>
          <dgm:bulletEnabled val="1"/>
        </dgm:presLayoutVars>
      </dgm:prSet>
      <dgm:spPr/>
    </dgm:pt>
    <dgm:pt modelId="{9F3CE06B-6955-4609-852E-1D9DBC7524D4}" type="pres">
      <dgm:prSet presAssocID="{9A24024C-24D3-45B9-AF94-1C5F05A8745B}" presName="sibTrans" presStyleLbl="bgSibTrans2D1" presStyleIdx="1" presStyleCnt="15"/>
      <dgm:spPr/>
    </dgm:pt>
    <dgm:pt modelId="{88A94FC0-83EB-4B23-9768-BB999CA03B8D}" type="pres">
      <dgm:prSet presAssocID="{07746B19-2B30-446D-BA22-3A64969C68D5}" presName="compNode" presStyleCnt="0"/>
      <dgm:spPr/>
    </dgm:pt>
    <dgm:pt modelId="{4821EC94-B22D-4208-9E72-5F4868335058}" type="pres">
      <dgm:prSet presAssocID="{07746B19-2B30-446D-BA22-3A64969C68D5}" presName="dummyConnPt" presStyleCnt="0"/>
      <dgm:spPr/>
    </dgm:pt>
    <dgm:pt modelId="{6AA935A3-9B55-474D-AA6E-AEC0C2C6A59A}" type="pres">
      <dgm:prSet presAssocID="{07746B19-2B30-446D-BA22-3A64969C68D5}" presName="node" presStyleLbl="node1" presStyleIdx="2" presStyleCnt="16">
        <dgm:presLayoutVars>
          <dgm:bulletEnabled val="1"/>
        </dgm:presLayoutVars>
      </dgm:prSet>
      <dgm:spPr/>
    </dgm:pt>
    <dgm:pt modelId="{7AFC8C8D-62B0-438E-9473-A5361575CFA7}" type="pres">
      <dgm:prSet presAssocID="{C5B53D58-A43F-4804-9101-5C40B51B500E}" presName="sibTrans" presStyleLbl="bgSibTrans2D1" presStyleIdx="2" presStyleCnt="15"/>
      <dgm:spPr/>
    </dgm:pt>
    <dgm:pt modelId="{2AD5529E-F5B8-4132-8642-A2E27281D336}" type="pres">
      <dgm:prSet presAssocID="{2893C886-E503-4830-B2EB-BC523864DF9D}" presName="compNode" presStyleCnt="0"/>
      <dgm:spPr/>
    </dgm:pt>
    <dgm:pt modelId="{8EE73873-7519-4F19-A65F-FB19C3B8EB9A}" type="pres">
      <dgm:prSet presAssocID="{2893C886-E503-4830-B2EB-BC523864DF9D}" presName="dummyConnPt" presStyleCnt="0"/>
      <dgm:spPr/>
    </dgm:pt>
    <dgm:pt modelId="{A1E0D787-C19C-4BBF-99B0-738E3A2AC1C4}" type="pres">
      <dgm:prSet presAssocID="{2893C886-E503-4830-B2EB-BC523864DF9D}" presName="node" presStyleLbl="node1" presStyleIdx="3" presStyleCnt="16">
        <dgm:presLayoutVars>
          <dgm:bulletEnabled val="1"/>
        </dgm:presLayoutVars>
      </dgm:prSet>
      <dgm:spPr/>
    </dgm:pt>
    <dgm:pt modelId="{4ABABB01-32C1-4530-89D6-A1C69AA51D6E}" type="pres">
      <dgm:prSet presAssocID="{B30E916F-E7A3-44DF-8071-255D5FE13ED4}" presName="sibTrans" presStyleLbl="bgSibTrans2D1" presStyleIdx="3" presStyleCnt="15"/>
      <dgm:spPr/>
    </dgm:pt>
    <dgm:pt modelId="{2E481580-ED88-401F-A40D-5F662138B2F7}" type="pres">
      <dgm:prSet presAssocID="{A1FAC258-9CE6-430E-B2F3-9D4ED900BB13}" presName="compNode" presStyleCnt="0"/>
      <dgm:spPr/>
    </dgm:pt>
    <dgm:pt modelId="{98D71B00-C2AA-4DE7-B04D-D3B6621F6B5A}" type="pres">
      <dgm:prSet presAssocID="{A1FAC258-9CE6-430E-B2F3-9D4ED900BB13}" presName="dummyConnPt" presStyleCnt="0"/>
      <dgm:spPr/>
    </dgm:pt>
    <dgm:pt modelId="{BEF0BF61-C04B-4537-8BB4-4225AC55CA35}" type="pres">
      <dgm:prSet presAssocID="{A1FAC258-9CE6-430E-B2F3-9D4ED900BB13}" presName="node" presStyleLbl="node1" presStyleIdx="4" presStyleCnt="16">
        <dgm:presLayoutVars>
          <dgm:bulletEnabled val="1"/>
        </dgm:presLayoutVars>
      </dgm:prSet>
      <dgm:spPr/>
    </dgm:pt>
    <dgm:pt modelId="{47D223B0-CE7A-4A3B-A1AA-C9EA94C150C0}" type="pres">
      <dgm:prSet presAssocID="{E0629992-1F81-4D62-AFE3-3A711B181A04}" presName="sibTrans" presStyleLbl="bgSibTrans2D1" presStyleIdx="4" presStyleCnt="15"/>
      <dgm:spPr/>
    </dgm:pt>
    <dgm:pt modelId="{4DBA2941-E744-46DD-8D0C-78C11705099F}" type="pres">
      <dgm:prSet presAssocID="{2C0C9567-B581-49E7-B70E-8056F16531AD}" presName="compNode" presStyleCnt="0"/>
      <dgm:spPr/>
    </dgm:pt>
    <dgm:pt modelId="{F1704052-5BE5-4F38-A8BF-ED5A067F65F3}" type="pres">
      <dgm:prSet presAssocID="{2C0C9567-B581-49E7-B70E-8056F16531AD}" presName="dummyConnPt" presStyleCnt="0"/>
      <dgm:spPr/>
    </dgm:pt>
    <dgm:pt modelId="{FAAEC1A3-DB3D-4E90-B144-1591431A7496}" type="pres">
      <dgm:prSet presAssocID="{2C0C9567-B581-49E7-B70E-8056F16531AD}" presName="node" presStyleLbl="node1" presStyleIdx="5" presStyleCnt="16">
        <dgm:presLayoutVars>
          <dgm:bulletEnabled val="1"/>
        </dgm:presLayoutVars>
      </dgm:prSet>
      <dgm:spPr/>
    </dgm:pt>
    <dgm:pt modelId="{F8CD75AF-9FB1-4E9E-8450-B964A589C989}" type="pres">
      <dgm:prSet presAssocID="{311AB3E2-FEEE-4ED2-8B6B-327ECE998F43}" presName="sibTrans" presStyleLbl="bgSibTrans2D1" presStyleIdx="5" presStyleCnt="15"/>
      <dgm:spPr/>
    </dgm:pt>
    <dgm:pt modelId="{70AAF654-A323-4B93-A96F-55854CC46628}" type="pres">
      <dgm:prSet presAssocID="{18F2A0D7-762E-4E07-90B0-855570C123DE}" presName="compNode" presStyleCnt="0"/>
      <dgm:spPr/>
    </dgm:pt>
    <dgm:pt modelId="{5C0AF90A-8A6D-495C-8E3C-9177F5F99502}" type="pres">
      <dgm:prSet presAssocID="{18F2A0D7-762E-4E07-90B0-855570C123DE}" presName="dummyConnPt" presStyleCnt="0"/>
      <dgm:spPr/>
    </dgm:pt>
    <dgm:pt modelId="{A359CAED-033F-4F7A-B85A-AD97F47ADC66}" type="pres">
      <dgm:prSet presAssocID="{18F2A0D7-762E-4E07-90B0-855570C123DE}" presName="node" presStyleLbl="node1" presStyleIdx="6" presStyleCnt="16">
        <dgm:presLayoutVars>
          <dgm:bulletEnabled val="1"/>
        </dgm:presLayoutVars>
      </dgm:prSet>
      <dgm:spPr/>
    </dgm:pt>
    <dgm:pt modelId="{C96D3014-D99E-4D0C-9736-ED7F605DEAF6}" type="pres">
      <dgm:prSet presAssocID="{26C66A7F-4B94-4ED0-A43A-B3F3216B02BC}" presName="sibTrans" presStyleLbl="bgSibTrans2D1" presStyleIdx="6" presStyleCnt="15"/>
      <dgm:spPr/>
    </dgm:pt>
    <dgm:pt modelId="{1D973D34-EE77-498B-8E2B-D27F9066DFA2}" type="pres">
      <dgm:prSet presAssocID="{7616CD86-F4DA-461E-B79F-A9E2E18B09E6}" presName="compNode" presStyleCnt="0"/>
      <dgm:spPr/>
    </dgm:pt>
    <dgm:pt modelId="{35117F58-2260-4160-B1CD-1D63800637E9}" type="pres">
      <dgm:prSet presAssocID="{7616CD86-F4DA-461E-B79F-A9E2E18B09E6}" presName="dummyConnPt" presStyleCnt="0"/>
      <dgm:spPr/>
    </dgm:pt>
    <dgm:pt modelId="{2C80F74E-1BE0-426A-BA59-DA01BB2C6B4E}" type="pres">
      <dgm:prSet presAssocID="{7616CD86-F4DA-461E-B79F-A9E2E18B09E6}" presName="node" presStyleLbl="node1" presStyleIdx="7" presStyleCnt="16">
        <dgm:presLayoutVars>
          <dgm:bulletEnabled val="1"/>
        </dgm:presLayoutVars>
      </dgm:prSet>
      <dgm:spPr/>
    </dgm:pt>
    <dgm:pt modelId="{380A591F-EE71-44AB-A839-2AD0604645A5}" type="pres">
      <dgm:prSet presAssocID="{A292C483-28D0-4E13-8095-9ADAF544B986}" presName="sibTrans" presStyleLbl="bgSibTrans2D1" presStyleIdx="7" presStyleCnt="15"/>
      <dgm:spPr/>
    </dgm:pt>
    <dgm:pt modelId="{BD6CD13B-C90D-4F42-A96A-860CF85C5334}" type="pres">
      <dgm:prSet presAssocID="{AF6EB8A1-6B45-4F58-B0D7-E07ED182A2B1}" presName="compNode" presStyleCnt="0"/>
      <dgm:spPr/>
    </dgm:pt>
    <dgm:pt modelId="{EEF2F129-C003-4EEE-B52B-AB9C51955E3F}" type="pres">
      <dgm:prSet presAssocID="{AF6EB8A1-6B45-4F58-B0D7-E07ED182A2B1}" presName="dummyConnPt" presStyleCnt="0"/>
      <dgm:spPr/>
    </dgm:pt>
    <dgm:pt modelId="{1B43D0E2-97FC-4DAF-96A3-824D8EE13B12}" type="pres">
      <dgm:prSet presAssocID="{AF6EB8A1-6B45-4F58-B0D7-E07ED182A2B1}" presName="node" presStyleLbl="node1" presStyleIdx="8" presStyleCnt="16">
        <dgm:presLayoutVars>
          <dgm:bulletEnabled val="1"/>
        </dgm:presLayoutVars>
      </dgm:prSet>
      <dgm:spPr/>
    </dgm:pt>
    <dgm:pt modelId="{2F97C483-25B5-4BE6-8F70-A721EE01B8CE}" type="pres">
      <dgm:prSet presAssocID="{6E161841-1634-498A-AE0D-561C0D934028}" presName="sibTrans" presStyleLbl="bgSibTrans2D1" presStyleIdx="8" presStyleCnt="15"/>
      <dgm:spPr/>
    </dgm:pt>
    <dgm:pt modelId="{6F3D6AA2-C1BA-4DC7-ADC5-6B40B55463BA}" type="pres">
      <dgm:prSet presAssocID="{7ED3A39A-0B9A-4AD1-B798-01F583BBC543}" presName="compNode" presStyleCnt="0"/>
      <dgm:spPr/>
    </dgm:pt>
    <dgm:pt modelId="{88581A6C-BCA3-4225-82D2-C08D8EA2713E}" type="pres">
      <dgm:prSet presAssocID="{7ED3A39A-0B9A-4AD1-B798-01F583BBC543}" presName="dummyConnPt" presStyleCnt="0"/>
      <dgm:spPr/>
    </dgm:pt>
    <dgm:pt modelId="{5F9527B0-1850-4CE8-B293-0D872F264A6A}" type="pres">
      <dgm:prSet presAssocID="{7ED3A39A-0B9A-4AD1-B798-01F583BBC543}" presName="node" presStyleLbl="node1" presStyleIdx="9" presStyleCnt="16">
        <dgm:presLayoutVars>
          <dgm:bulletEnabled val="1"/>
        </dgm:presLayoutVars>
      </dgm:prSet>
      <dgm:spPr/>
    </dgm:pt>
    <dgm:pt modelId="{39229CE3-EDD7-4DBE-9DE8-E96505D0BE28}" type="pres">
      <dgm:prSet presAssocID="{B033C3CF-0907-441F-8AEB-8DD797281228}" presName="sibTrans" presStyleLbl="bgSibTrans2D1" presStyleIdx="9" presStyleCnt="15"/>
      <dgm:spPr/>
    </dgm:pt>
    <dgm:pt modelId="{7584BAA1-EE70-404F-B1BA-1C76F54267E6}" type="pres">
      <dgm:prSet presAssocID="{569649E2-3C2C-4E98-A4FF-D1D5B09C3D29}" presName="compNode" presStyleCnt="0"/>
      <dgm:spPr/>
    </dgm:pt>
    <dgm:pt modelId="{A4ABD551-CADE-46C7-A6E4-7C41A499EDFE}" type="pres">
      <dgm:prSet presAssocID="{569649E2-3C2C-4E98-A4FF-D1D5B09C3D29}" presName="dummyConnPt" presStyleCnt="0"/>
      <dgm:spPr/>
    </dgm:pt>
    <dgm:pt modelId="{CC35E22A-0973-42E2-A135-B099BE6545A7}" type="pres">
      <dgm:prSet presAssocID="{569649E2-3C2C-4E98-A4FF-D1D5B09C3D29}" presName="node" presStyleLbl="node1" presStyleIdx="10" presStyleCnt="16">
        <dgm:presLayoutVars>
          <dgm:bulletEnabled val="1"/>
        </dgm:presLayoutVars>
      </dgm:prSet>
      <dgm:spPr/>
    </dgm:pt>
    <dgm:pt modelId="{82C150D5-E1E3-406F-9F45-BDF5B3B489BA}" type="pres">
      <dgm:prSet presAssocID="{B6374F06-BF97-4EB1-8B77-3C709943114A}" presName="sibTrans" presStyleLbl="bgSibTrans2D1" presStyleIdx="10" presStyleCnt="15"/>
      <dgm:spPr/>
    </dgm:pt>
    <dgm:pt modelId="{F0BCDCA0-B97C-4FEF-82A9-CB6267AD384A}" type="pres">
      <dgm:prSet presAssocID="{199923AD-19B5-4372-B5BA-B5017774DCB0}" presName="compNode" presStyleCnt="0"/>
      <dgm:spPr/>
    </dgm:pt>
    <dgm:pt modelId="{09078F5F-DC9C-4AB9-82DE-6C65D5BD6898}" type="pres">
      <dgm:prSet presAssocID="{199923AD-19B5-4372-B5BA-B5017774DCB0}" presName="dummyConnPt" presStyleCnt="0"/>
      <dgm:spPr/>
    </dgm:pt>
    <dgm:pt modelId="{75B6E031-06EA-4726-8EEC-F8EACA24B2BF}" type="pres">
      <dgm:prSet presAssocID="{199923AD-19B5-4372-B5BA-B5017774DCB0}" presName="node" presStyleLbl="node1" presStyleIdx="11" presStyleCnt="16">
        <dgm:presLayoutVars>
          <dgm:bulletEnabled val="1"/>
        </dgm:presLayoutVars>
      </dgm:prSet>
      <dgm:spPr/>
    </dgm:pt>
    <dgm:pt modelId="{DF2309D3-9D81-44BD-888B-56B2D389B458}" type="pres">
      <dgm:prSet presAssocID="{A3EC1E87-B28C-4ED7-8610-C7E55A538393}" presName="sibTrans" presStyleLbl="bgSibTrans2D1" presStyleIdx="11" presStyleCnt="15"/>
      <dgm:spPr/>
    </dgm:pt>
    <dgm:pt modelId="{7DDD5957-3BCD-47D5-8EB8-81A804780187}" type="pres">
      <dgm:prSet presAssocID="{73B44786-8E07-4ABA-9FFA-EA000BDF0DBC}" presName="compNode" presStyleCnt="0"/>
      <dgm:spPr/>
    </dgm:pt>
    <dgm:pt modelId="{763FB359-1BAC-4A04-9583-FE4FC38122B0}" type="pres">
      <dgm:prSet presAssocID="{73B44786-8E07-4ABA-9FFA-EA000BDF0DBC}" presName="dummyConnPt" presStyleCnt="0"/>
      <dgm:spPr/>
    </dgm:pt>
    <dgm:pt modelId="{DB2CD146-BF87-41FD-8CDA-BF07F8BE5857}" type="pres">
      <dgm:prSet presAssocID="{73B44786-8E07-4ABA-9FFA-EA000BDF0DBC}" presName="node" presStyleLbl="node1" presStyleIdx="12" presStyleCnt="16">
        <dgm:presLayoutVars>
          <dgm:bulletEnabled val="1"/>
        </dgm:presLayoutVars>
      </dgm:prSet>
      <dgm:spPr/>
    </dgm:pt>
    <dgm:pt modelId="{C42639F7-7F43-41B9-B6E4-FD8A2A8E3565}" type="pres">
      <dgm:prSet presAssocID="{E4C1F839-EA02-4FE4-B6DB-B75CB12198F7}" presName="sibTrans" presStyleLbl="bgSibTrans2D1" presStyleIdx="12" presStyleCnt="15"/>
      <dgm:spPr/>
    </dgm:pt>
    <dgm:pt modelId="{1F8C6476-E87B-4D0C-8110-3029673EFDF9}" type="pres">
      <dgm:prSet presAssocID="{DDB9C899-7C07-4471-A15D-EEDC6A0F2632}" presName="compNode" presStyleCnt="0"/>
      <dgm:spPr/>
    </dgm:pt>
    <dgm:pt modelId="{B35072C0-2B9F-4E45-8546-B9562375254F}" type="pres">
      <dgm:prSet presAssocID="{DDB9C899-7C07-4471-A15D-EEDC6A0F2632}" presName="dummyConnPt" presStyleCnt="0"/>
      <dgm:spPr/>
    </dgm:pt>
    <dgm:pt modelId="{63467476-1FF4-4CBF-9F94-445FF5FD6E3A}" type="pres">
      <dgm:prSet presAssocID="{DDB9C899-7C07-4471-A15D-EEDC6A0F2632}" presName="node" presStyleLbl="node1" presStyleIdx="13" presStyleCnt="16">
        <dgm:presLayoutVars>
          <dgm:bulletEnabled val="1"/>
        </dgm:presLayoutVars>
      </dgm:prSet>
      <dgm:spPr/>
    </dgm:pt>
    <dgm:pt modelId="{6FF65C3B-F9A6-4042-8A0A-8552E29004C7}" type="pres">
      <dgm:prSet presAssocID="{40496C81-A0D9-46BD-82EB-714B5F8F97A4}" presName="sibTrans" presStyleLbl="bgSibTrans2D1" presStyleIdx="13" presStyleCnt="15"/>
      <dgm:spPr/>
    </dgm:pt>
    <dgm:pt modelId="{AA17BD37-3DEC-4EEE-A1CA-28A9F81EFC56}" type="pres">
      <dgm:prSet presAssocID="{77920A68-BC1B-4710-9311-B66A6FDE718D}" presName="compNode" presStyleCnt="0"/>
      <dgm:spPr/>
    </dgm:pt>
    <dgm:pt modelId="{4E324782-877A-4900-B7DD-E0EE943FD34D}" type="pres">
      <dgm:prSet presAssocID="{77920A68-BC1B-4710-9311-B66A6FDE718D}" presName="dummyConnPt" presStyleCnt="0"/>
      <dgm:spPr/>
    </dgm:pt>
    <dgm:pt modelId="{9882A719-B1E9-4A99-9139-FCCDAE85D797}" type="pres">
      <dgm:prSet presAssocID="{77920A68-BC1B-4710-9311-B66A6FDE718D}" presName="node" presStyleLbl="node1" presStyleIdx="14" presStyleCnt="16">
        <dgm:presLayoutVars>
          <dgm:bulletEnabled val="1"/>
        </dgm:presLayoutVars>
      </dgm:prSet>
      <dgm:spPr/>
    </dgm:pt>
    <dgm:pt modelId="{708EF470-B45F-43F2-80FD-F0A733E21964}" type="pres">
      <dgm:prSet presAssocID="{391C9056-6F42-41B5-A852-275A392DEA21}" presName="sibTrans" presStyleLbl="bgSibTrans2D1" presStyleIdx="14" presStyleCnt="15"/>
      <dgm:spPr/>
    </dgm:pt>
    <dgm:pt modelId="{3420345D-D538-43E0-BDBE-80FC0BD979FE}" type="pres">
      <dgm:prSet presAssocID="{E519BFC9-85A4-4363-8351-90321721F0DC}" presName="compNode" presStyleCnt="0"/>
      <dgm:spPr/>
    </dgm:pt>
    <dgm:pt modelId="{712ACE19-389E-496E-92CE-9D27296428A9}" type="pres">
      <dgm:prSet presAssocID="{E519BFC9-85A4-4363-8351-90321721F0DC}" presName="dummyConnPt" presStyleCnt="0"/>
      <dgm:spPr/>
    </dgm:pt>
    <dgm:pt modelId="{4BB12007-61E5-4242-AB2B-C5BA40247F20}" type="pres">
      <dgm:prSet presAssocID="{E519BFC9-85A4-4363-8351-90321721F0DC}" presName="node" presStyleLbl="node1" presStyleIdx="15" presStyleCnt="16">
        <dgm:presLayoutVars>
          <dgm:bulletEnabled val="1"/>
        </dgm:presLayoutVars>
      </dgm:prSet>
      <dgm:spPr/>
    </dgm:pt>
  </dgm:ptLst>
  <dgm:cxnLst>
    <dgm:cxn modelId="{FA01F400-869B-4C41-AD2B-71B7A5BFAD15}" srcId="{20C9AB27-CB84-E240-8C96-76C9BA80ADA7}" destId="{199923AD-19B5-4372-B5BA-B5017774DCB0}" srcOrd="11" destOrd="0" parTransId="{D7DE0D8D-61D1-4347-92B2-50A69A049EBA}" sibTransId="{A3EC1E87-B28C-4ED7-8610-C7E55A538393}"/>
    <dgm:cxn modelId="{73848309-80ED-43D7-A441-ECE84A8A0E88}" type="presOf" srcId="{199923AD-19B5-4372-B5BA-B5017774DCB0}" destId="{75B6E031-06EA-4726-8EEC-F8EACA24B2BF}" srcOrd="0" destOrd="0" presId="urn:microsoft.com/office/officeart/2005/8/layout/bProcess4"/>
    <dgm:cxn modelId="{75D4F80A-1CAF-4ABE-AE27-E67D1F7CBDEE}" srcId="{20C9AB27-CB84-E240-8C96-76C9BA80ADA7}" destId="{2C0C9567-B581-49E7-B70E-8056F16531AD}" srcOrd="5" destOrd="0" parTransId="{9A76393F-B3C9-499E-8765-AD7B9A848A85}" sibTransId="{311AB3E2-FEEE-4ED2-8B6B-327ECE998F43}"/>
    <dgm:cxn modelId="{D3DBBD0E-D745-4F9D-8DCC-0F6B65CC507F}" srcId="{20C9AB27-CB84-E240-8C96-76C9BA80ADA7}" destId="{168F1470-0E06-4924-A85A-8999374E827B}" srcOrd="1" destOrd="0" parTransId="{5CE17652-F0AF-430E-9F21-D2610DBD2978}" sibTransId="{9A24024C-24D3-45B9-AF94-1C5F05A8745B}"/>
    <dgm:cxn modelId="{B3237A12-289F-4773-960E-F8379B70330E}" srcId="{20C9AB27-CB84-E240-8C96-76C9BA80ADA7}" destId="{07746B19-2B30-446D-BA22-3A64969C68D5}" srcOrd="2" destOrd="0" parTransId="{C169C15B-1046-4147-AEDC-2A607481EB0E}" sibTransId="{C5B53D58-A43F-4804-9101-5C40B51B500E}"/>
    <dgm:cxn modelId="{17BCCC17-B687-4603-B909-26B60255139E}" srcId="{20C9AB27-CB84-E240-8C96-76C9BA80ADA7}" destId="{2893C886-E503-4830-B2EB-BC523864DF9D}" srcOrd="3" destOrd="0" parTransId="{F8A1DEF1-EF1E-4890-9225-5E247E6BFD3D}" sibTransId="{B30E916F-E7A3-44DF-8071-255D5FE13ED4}"/>
    <dgm:cxn modelId="{DD27F51B-CCBD-435C-B9EF-9E725C2F401E}" type="presOf" srcId="{C5B53D58-A43F-4804-9101-5C40B51B500E}" destId="{7AFC8C8D-62B0-438E-9473-A5361575CFA7}" srcOrd="0" destOrd="0" presId="urn:microsoft.com/office/officeart/2005/8/layout/bProcess4"/>
    <dgm:cxn modelId="{49B32020-FED3-42BD-BAD4-3FC5B2F9D053}" type="presOf" srcId="{DDB9C899-7C07-4471-A15D-EEDC6A0F2632}" destId="{63467476-1FF4-4CBF-9F94-445FF5FD6E3A}" srcOrd="0" destOrd="0" presId="urn:microsoft.com/office/officeart/2005/8/layout/bProcess4"/>
    <dgm:cxn modelId="{7DC9AD24-21B5-4622-A66F-7A38A4ED7FEB}" type="presOf" srcId="{77920A68-BC1B-4710-9311-B66A6FDE718D}" destId="{9882A719-B1E9-4A99-9139-FCCDAE85D797}" srcOrd="0" destOrd="0" presId="urn:microsoft.com/office/officeart/2005/8/layout/bProcess4"/>
    <dgm:cxn modelId="{460C2A25-CDEE-44B3-8B7B-E7CD70AE9881}" type="presOf" srcId="{AF6EB8A1-6B45-4F58-B0D7-E07ED182A2B1}" destId="{1B43D0E2-97FC-4DAF-96A3-824D8EE13B12}" srcOrd="0" destOrd="0" presId="urn:microsoft.com/office/officeart/2005/8/layout/bProcess4"/>
    <dgm:cxn modelId="{3DDE522B-F103-4459-85AE-18388A6277CF}" type="presOf" srcId="{E519BFC9-85A4-4363-8351-90321721F0DC}" destId="{4BB12007-61E5-4242-AB2B-C5BA40247F20}" srcOrd="0" destOrd="0" presId="urn:microsoft.com/office/officeart/2005/8/layout/bProcess4"/>
    <dgm:cxn modelId="{0E4FC030-63F8-4A1F-A33C-52409C0EB13A}" type="presOf" srcId="{2C0C9567-B581-49E7-B70E-8056F16531AD}" destId="{FAAEC1A3-DB3D-4E90-B144-1591431A7496}" srcOrd="0" destOrd="0" presId="urn:microsoft.com/office/officeart/2005/8/layout/bProcess4"/>
    <dgm:cxn modelId="{FB6DAB32-000E-47BA-8C64-412AD686791B}" type="presOf" srcId="{18F2A0D7-762E-4E07-90B0-855570C123DE}" destId="{A359CAED-033F-4F7A-B85A-AD97F47ADC66}" srcOrd="0" destOrd="0" presId="urn:microsoft.com/office/officeart/2005/8/layout/bProcess4"/>
    <dgm:cxn modelId="{B8162646-AF86-44B4-86A5-AC7B957B2DC2}" type="presOf" srcId="{07746B19-2B30-446D-BA22-3A64969C68D5}" destId="{6AA935A3-9B55-474D-AA6E-AEC0C2C6A59A}" srcOrd="0" destOrd="0" presId="urn:microsoft.com/office/officeart/2005/8/layout/bProcess4"/>
    <dgm:cxn modelId="{865AA847-0692-4612-B04A-8E8C91661E58}" type="presOf" srcId="{8A2E8C24-BA2D-0D41-B629-DE612526D829}" destId="{161BB1DE-9F83-7041-A681-4A2071C26361}" srcOrd="0" destOrd="0" presId="urn:microsoft.com/office/officeart/2005/8/layout/bProcess4"/>
    <dgm:cxn modelId="{C58ABC4D-0550-4B5E-8233-CACADCAED954}" srcId="{20C9AB27-CB84-E240-8C96-76C9BA80ADA7}" destId="{73B44786-8E07-4ABA-9FFA-EA000BDF0DBC}" srcOrd="12" destOrd="0" parTransId="{2B97EF11-C758-475F-B717-BFB4DDBA1158}" sibTransId="{E4C1F839-EA02-4FE4-B6DB-B75CB12198F7}"/>
    <dgm:cxn modelId="{F441454E-E86E-4F17-9D33-2CB18C61E8C5}" type="presOf" srcId="{7616CD86-F4DA-461E-B79F-A9E2E18B09E6}" destId="{2C80F74E-1BE0-426A-BA59-DA01BB2C6B4E}" srcOrd="0" destOrd="0" presId="urn:microsoft.com/office/officeart/2005/8/layout/bProcess4"/>
    <dgm:cxn modelId="{11F31251-FF1C-4CB5-8EAF-5343062DCF39}" srcId="{20C9AB27-CB84-E240-8C96-76C9BA80ADA7}" destId="{A1FAC258-9CE6-430E-B2F3-9D4ED900BB13}" srcOrd="4" destOrd="0" parTransId="{41DA5C5E-2EC2-4957-AC4E-8257FD7647C7}" sibTransId="{E0629992-1F81-4D62-AFE3-3A711B181A04}"/>
    <dgm:cxn modelId="{423C5351-40E6-412B-A47D-6418E130FFCA}" type="presOf" srcId="{A1FAC258-9CE6-430E-B2F3-9D4ED900BB13}" destId="{BEF0BF61-C04B-4537-8BB4-4225AC55CA35}" srcOrd="0" destOrd="0" presId="urn:microsoft.com/office/officeart/2005/8/layout/bProcess4"/>
    <dgm:cxn modelId="{20850C5F-3177-0E4C-9D63-D106A2A0525C}" srcId="{20C9AB27-CB84-E240-8C96-76C9BA80ADA7}" destId="{8A2E8C24-BA2D-0D41-B629-DE612526D829}" srcOrd="0" destOrd="0" parTransId="{13FE075A-355C-3848-9D7C-748A6D8723A7}" sibTransId="{42D5D7AF-7803-4742-82A0-B08FCF87D762}"/>
    <dgm:cxn modelId="{D5FDDB76-76AD-4211-8347-0EEA97CC1855}" type="presOf" srcId="{9A24024C-24D3-45B9-AF94-1C5F05A8745B}" destId="{9F3CE06B-6955-4609-852E-1D9DBC7524D4}" srcOrd="0" destOrd="0" presId="urn:microsoft.com/office/officeart/2005/8/layout/bProcess4"/>
    <dgm:cxn modelId="{972DC37F-94BC-456D-9444-D4E88E260910}" type="presOf" srcId="{20C9AB27-CB84-E240-8C96-76C9BA80ADA7}" destId="{F5E8DFDA-9E06-304A-883C-E7500CE8981E}" srcOrd="0" destOrd="0" presId="urn:microsoft.com/office/officeart/2005/8/layout/bProcess4"/>
    <dgm:cxn modelId="{2D1A9A81-474E-4E2F-9E1A-578212324914}" type="presOf" srcId="{B6374F06-BF97-4EB1-8B77-3C709943114A}" destId="{82C150D5-E1E3-406F-9F45-BDF5B3B489BA}" srcOrd="0" destOrd="0" presId="urn:microsoft.com/office/officeart/2005/8/layout/bProcess4"/>
    <dgm:cxn modelId="{485B0787-BED2-4382-9EA4-E019659E2069}" type="presOf" srcId="{73B44786-8E07-4ABA-9FFA-EA000BDF0DBC}" destId="{DB2CD146-BF87-41FD-8CDA-BF07F8BE5857}" srcOrd="0" destOrd="0" presId="urn:microsoft.com/office/officeart/2005/8/layout/bProcess4"/>
    <dgm:cxn modelId="{3F67A989-2283-4D5D-9279-0F8393B6F80F}" srcId="{20C9AB27-CB84-E240-8C96-76C9BA80ADA7}" destId="{DDB9C899-7C07-4471-A15D-EEDC6A0F2632}" srcOrd="13" destOrd="0" parTransId="{0BA9CFCB-84DB-4FA1-A140-980609E67CE4}" sibTransId="{40496C81-A0D9-46BD-82EB-714B5F8F97A4}"/>
    <dgm:cxn modelId="{47EE8192-FB1F-4ADB-8EE4-75C18220BA0F}" type="presOf" srcId="{168F1470-0E06-4924-A85A-8999374E827B}" destId="{117E6854-D010-4F43-906E-C1738EDB432F}" srcOrd="0" destOrd="0" presId="urn:microsoft.com/office/officeart/2005/8/layout/bProcess4"/>
    <dgm:cxn modelId="{08466097-FD8D-4336-9737-97CE09DAD3C0}" type="presOf" srcId="{B033C3CF-0907-441F-8AEB-8DD797281228}" destId="{39229CE3-EDD7-4DBE-9DE8-E96505D0BE28}" srcOrd="0" destOrd="0" presId="urn:microsoft.com/office/officeart/2005/8/layout/bProcess4"/>
    <dgm:cxn modelId="{51E33BA4-EF88-41E0-BA73-9F3CD96EDA51}" type="presOf" srcId="{B30E916F-E7A3-44DF-8071-255D5FE13ED4}" destId="{4ABABB01-32C1-4530-89D6-A1C69AA51D6E}" srcOrd="0" destOrd="0" presId="urn:microsoft.com/office/officeart/2005/8/layout/bProcess4"/>
    <dgm:cxn modelId="{33A5A0A6-1A6B-4F64-87A0-7AE8ACB1D144}" type="presOf" srcId="{42D5D7AF-7803-4742-82A0-B08FCF87D762}" destId="{6098D82C-806C-664D-A851-C858F6EED5FD}" srcOrd="0" destOrd="0" presId="urn:microsoft.com/office/officeart/2005/8/layout/bProcess4"/>
    <dgm:cxn modelId="{957E42A8-C1E0-4F6F-B849-73DE39868DAA}" type="presOf" srcId="{E4C1F839-EA02-4FE4-B6DB-B75CB12198F7}" destId="{C42639F7-7F43-41B9-B6E4-FD8A2A8E3565}" srcOrd="0" destOrd="0" presId="urn:microsoft.com/office/officeart/2005/8/layout/bProcess4"/>
    <dgm:cxn modelId="{E40447AB-D182-4E3B-9C4B-4FBA04A04419}" type="presOf" srcId="{2893C886-E503-4830-B2EB-BC523864DF9D}" destId="{A1E0D787-C19C-4BBF-99B0-738E3A2AC1C4}" srcOrd="0" destOrd="0" presId="urn:microsoft.com/office/officeart/2005/8/layout/bProcess4"/>
    <dgm:cxn modelId="{E8FBD3BA-1269-4B35-A729-365DD5CBFA82}" type="presOf" srcId="{40496C81-A0D9-46BD-82EB-714B5F8F97A4}" destId="{6FF65C3B-F9A6-4042-8A0A-8552E29004C7}" srcOrd="0" destOrd="0" presId="urn:microsoft.com/office/officeart/2005/8/layout/bProcess4"/>
    <dgm:cxn modelId="{D187C4BF-99F2-4652-A9ED-0295F0AF0A47}" srcId="{20C9AB27-CB84-E240-8C96-76C9BA80ADA7}" destId="{18F2A0D7-762E-4E07-90B0-855570C123DE}" srcOrd="6" destOrd="0" parTransId="{B74340C0-3795-4B33-9B8C-1C504E962067}" sibTransId="{26C66A7F-4B94-4ED0-A43A-B3F3216B02BC}"/>
    <dgm:cxn modelId="{7EA107C3-115E-4174-BBE9-6776D95F9803}" srcId="{20C9AB27-CB84-E240-8C96-76C9BA80ADA7}" destId="{7616CD86-F4DA-461E-B79F-A9E2E18B09E6}" srcOrd="7" destOrd="0" parTransId="{6353C971-6FC4-4F86-B172-3D82F5086AC7}" sibTransId="{A292C483-28D0-4E13-8095-9ADAF544B986}"/>
    <dgm:cxn modelId="{B4958AC3-3540-4D1D-8842-B1E1DC88B954}" type="presOf" srcId="{6E161841-1634-498A-AE0D-561C0D934028}" destId="{2F97C483-25B5-4BE6-8F70-A721EE01B8CE}" srcOrd="0" destOrd="0" presId="urn:microsoft.com/office/officeart/2005/8/layout/bProcess4"/>
    <dgm:cxn modelId="{5858B8C8-5C98-42A4-9A33-8C76B78A6781}" type="presOf" srcId="{26C66A7F-4B94-4ED0-A43A-B3F3216B02BC}" destId="{C96D3014-D99E-4D0C-9736-ED7F605DEAF6}" srcOrd="0" destOrd="0" presId="urn:microsoft.com/office/officeart/2005/8/layout/bProcess4"/>
    <dgm:cxn modelId="{B68561E1-B3CF-4B85-BFC4-FA2761AD406B}" srcId="{20C9AB27-CB84-E240-8C96-76C9BA80ADA7}" destId="{E519BFC9-85A4-4363-8351-90321721F0DC}" srcOrd="15" destOrd="0" parTransId="{D549272D-500D-4F51-A521-79F42FDFBF24}" sibTransId="{D567FE32-F493-4D5F-8EA1-65E971BA22A3}"/>
    <dgm:cxn modelId="{5FA658E4-3D09-4655-A605-BC0089690CAD}" type="presOf" srcId="{311AB3E2-FEEE-4ED2-8B6B-327ECE998F43}" destId="{F8CD75AF-9FB1-4E9E-8450-B964A589C989}" srcOrd="0" destOrd="0" presId="urn:microsoft.com/office/officeart/2005/8/layout/bProcess4"/>
    <dgm:cxn modelId="{599BB5E8-2996-4E7B-A406-3DA6BE64DD7B}" type="presOf" srcId="{E0629992-1F81-4D62-AFE3-3A711B181A04}" destId="{47D223B0-CE7A-4A3B-A1AA-C9EA94C150C0}" srcOrd="0" destOrd="0" presId="urn:microsoft.com/office/officeart/2005/8/layout/bProcess4"/>
    <dgm:cxn modelId="{BDF793E9-A3E1-4BDD-8763-EE3375FCBD9F}" srcId="{20C9AB27-CB84-E240-8C96-76C9BA80ADA7}" destId="{569649E2-3C2C-4E98-A4FF-D1D5B09C3D29}" srcOrd="10" destOrd="0" parTransId="{C8331AEE-C35C-4831-8D8D-5E4D4B70D8D5}" sibTransId="{B6374F06-BF97-4EB1-8B77-3C709943114A}"/>
    <dgm:cxn modelId="{A103A0EB-2392-405B-8154-FB66D99171F4}" srcId="{20C9AB27-CB84-E240-8C96-76C9BA80ADA7}" destId="{AF6EB8A1-6B45-4F58-B0D7-E07ED182A2B1}" srcOrd="8" destOrd="0" parTransId="{40B986E6-0EFB-4A0E-A505-012B8CEE44FE}" sibTransId="{6E161841-1634-498A-AE0D-561C0D934028}"/>
    <dgm:cxn modelId="{6BF73CF0-1D93-4F90-A50E-B8891C6719D0}" type="presOf" srcId="{A292C483-28D0-4E13-8095-9ADAF544B986}" destId="{380A591F-EE71-44AB-A839-2AD0604645A5}" srcOrd="0" destOrd="0" presId="urn:microsoft.com/office/officeart/2005/8/layout/bProcess4"/>
    <dgm:cxn modelId="{152559F1-CAE4-4FCE-9D79-F3317A233AF5}" type="presOf" srcId="{569649E2-3C2C-4E98-A4FF-D1D5B09C3D29}" destId="{CC35E22A-0973-42E2-A135-B099BE6545A7}" srcOrd="0" destOrd="0" presId="urn:microsoft.com/office/officeart/2005/8/layout/bProcess4"/>
    <dgm:cxn modelId="{9C52B6F3-998C-41DD-8FAD-0D3F0D18DC49}" srcId="{20C9AB27-CB84-E240-8C96-76C9BA80ADA7}" destId="{77920A68-BC1B-4710-9311-B66A6FDE718D}" srcOrd="14" destOrd="0" parTransId="{8B1A352B-4C2F-415C-8E77-D087169DC250}" sibTransId="{391C9056-6F42-41B5-A852-275A392DEA21}"/>
    <dgm:cxn modelId="{4F92FEF3-16D2-4941-B4AD-FE85BDDC5487}" type="presOf" srcId="{391C9056-6F42-41B5-A852-275A392DEA21}" destId="{708EF470-B45F-43F2-80FD-F0A733E21964}" srcOrd="0" destOrd="0" presId="urn:microsoft.com/office/officeart/2005/8/layout/bProcess4"/>
    <dgm:cxn modelId="{3FE6B6F4-BA55-4B5C-BA80-9DA89C9E9C51}" type="presOf" srcId="{A3EC1E87-B28C-4ED7-8610-C7E55A538393}" destId="{DF2309D3-9D81-44BD-888B-56B2D389B458}" srcOrd="0" destOrd="0" presId="urn:microsoft.com/office/officeart/2005/8/layout/bProcess4"/>
    <dgm:cxn modelId="{6D68DDFD-2AAC-4C7F-B20E-6CD69DFB9B2E}" srcId="{20C9AB27-CB84-E240-8C96-76C9BA80ADA7}" destId="{7ED3A39A-0B9A-4AD1-B798-01F583BBC543}" srcOrd="9" destOrd="0" parTransId="{341929A9-EA07-4A71-8C54-170FE6AFE594}" sibTransId="{B033C3CF-0907-441F-8AEB-8DD797281228}"/>
    <dgm:cxn modelId="{8D90F3FD-BA3C-4782-AF4B-7A77A95FCAA8}" type="presOf" srcId="{7ED3A39A-0B9A-4AD1-B798-01F583BBC543}" destId="{5F9527B0-1850-4CE8-B293-0D872F264A6A}" srcOrd="0" destOrd="0" presId="urn:microsoft.com/office/officeart/2005/8/layout/bProcess4"/>
    <dgm:cxn modelId="{C6DEE63A-7E58-423E-870A-5A6695D67996}" type="presParOf" srcId="{F5E8DFDA-9E06-304A-883C-E7500CE8981E}" destId="{9180651B-91DB-0448-A3DF-68548DF9185A}" srcOrd="0" destOrd="0" presId="urn:microsoft.com/office/officeart/2005/8/layout/bProcess4"/>
    <dgm:cxn modelId="{12007EBA-B0F6-4063-9D6C-8649E6FFF589}" type="presParOf" srcId="{9180651B-91DB-0448-A3DF-68548DF9185A}" destId="{37109094-52B5-1E42-A667-C13B87072E85}" srcOrd="0" destOrd="0" presId="urn:microsoft.com/office/officeart/2005/8/layout/bProcess4"/>
    <dgm:cxn modelId="{96313873-8236-4F4C-A0AF-B601DC192040}" type="presParOf" srcId="{9180651B-91DB-0448-A3DF-68548DF9185A}" destId="{161BB1DE-9F83-7041-A681-4A2071C26361}" srcOrd="1" destOrd="0" presId="urn:microsoft.com/office/officeart/2005/8/layout/bProcess4"/>
    <dgm:cxn modelId="{6708BBC2-3463-4680-85D3-9428E4650885}" type="presParOf" srcId="{F5E8DFDA-9E06-304A-883C-E7500CE8981E}" destId="{6098D82C-806C-664D-A851-C858F6EED5FD}" srcOrd="1" destOrd="0" presId="urn:microsoft.com/office/officeart/2005/8/layout/bProcess4"/>
    <dgm:cxn modelId="{D0EBFBA3-0D85-41FB-A39D-806FE807BBA0}" type="presParOf" srcId="{F5E8DFDA-9E06-304A-883C-E7500CE8981E}" destId="{1477B9CE-E4FA-4EA4-BE5A-9FD5317F46C5}" srcOrd="2" destOrd="0" presId="urn:microsoft.com/office/officeart/2005/8/layout/bProcess4"/>
    <dgm:cxn modelId="{9EC7DE8E-ABF3-4B63-9D9B-F2B9F1BFFFE8}" type="presParOf" srcId="{1477B9CE-E4FA-4EA4-BE5A-9FD5317F46C5}" destId="{37D8515F-F808-4465-B79E-D85FEB0A862B}" srcOrd="0" destOrd="0" presId="urn:microsoft.com/office/officeart/2005/8/layout/bProcess4"/>
    <dgm:cxn modelId="{F8085646-FDB6-4C1F-89F5-93B5E657E8F3}" type="presParOf" srcId="{1477B9CE-E4FA-4EA4-BE5A-9FD5317F46C5}" destId="{117E6854-D010-4F43-906E-C1738EDB432F}" srcOrd="1" destOrd="0" presId="urn:microsoft.com/office/officeart/2005/8/layout/bProcess4"/>
    <dgm:cxn modelId="{D40CFB6F-5951-4DC5-B2DC-4136ABAF45C8}" type="presParOf" srcId="{F5E8DFDA-9E06-304A-883C-E7500CE8981E}" destId="{9F3CE06B-6955-4609-852E-1D9DBC7524D4}" srcOrd="3" destOrd="0" presId="urn:microsoft.com/office/officeart/2005/8/layout/bProcess4"/>
    <dgm:cxn modelId="{2B86CFA7-B7B1-4DF6-8F17-23771573A951}" type="presParOf" srcId="{F5E8DFDA-9E06-304A-883C-E7500CE8981E}" destId="{88A94FC0-83EB-4B23-9768-BB999CA03B8D}" srcOrd="4" destOrd="0" presId="urn:microsoft.com/office/officeart/2005/8/layout/bProcess4"/>
    <dgm:cxn modelId="{782BEDA1-9771-48FD-845D-84F073E356FC}" type="presParOf" srcId="{88A94FC0-83EB-4B23-9768-BB999CA03B8D}" destId="{4821EC94-B22D-4208-9E72-5F4868335058}" srcOrd="0" destOrd="0" presId="urn:microsoft.com/office/officeart/2005/8/layout/bProcess4"/>
    <dgm:cxn modelId="{79C80E73-D41C-44A9-998A-B0F43C6E35F8}" type="presParOf" srcId="{88A94FC0-83EB-4B23-9768-BB999CA03B8D}" destId="{6AA935A3-9B55-474D-AA6E-AEC0C2C6A59A}" srcOrd="1" destOrd="0" presId="urn:microsoft.com/office/officeart/2005/8/layout/bProcess4"/>
    <dgm:cxn modelId="{FB6B3F21-DAF7-462C-B142-8337233DBEFF}" type="presParOf" srcId="{F5E8DFDA-9E06-304A-883C-E7500CE8981E}" destId="{7AFC8C8D-62B0-438E-9473-A5361575CFA7}" srcOrd="5" destOrd="0" presId="urn:microsoft.com/office/officeart/2005/8/layout/bProcess4"/>
    <dgm:cxn modelId="{6D096033-68A1-4609-895E-F39008614DF1}" type="presParOf" srcId="{F5E8DFDA-9E06-304A-883C-E7500CE8981E}" destId="{2AD5529E-F5B8-4132-8642-A2E27281D336}" srcOrd="6" destOrd="0" presId="urn:microsoft.com/office/officeart/2005/8/layout/bProcess4"/>
    <dgm:cxn modelId="{5F9BA83C-ABA0-47D9-97C1-B8EB11D55D70}" type="presParOf" srcId="{2AD5529E-F5B8-4132-8642-A2E27281D336}" destId="{8EE73873-7519-4F19-A65F-FB19C3B8EB9A}" srcOrd="0" destOrd="0" presId="urn:microsoft.com/office/officeart/2005/8/layout/bProcess4"/>
    <dgm:cxn modelId="{69F89EF8-5627-4A72-BF7A-399F8BA67AF3}" type="presParOf" srcId="{2AD5529E-F5B8-4132-8642-A2E27281D336}" destId="{A1E0D787-C19C-4BBF-99B0-738E3A2AC1C4}" srcOrd="1" destOrd="0" presId="urn:microsoft.com/office/officeart/2005/8/layout/bProcess4"/>
    <dgm:cxn modelId="{2E3A74EC-264A-4B54-B609-7D4676F6B85F}" type="presParOf" srcId="{F5E8DFDA-9E06-304A-883C-E7500CE8981E}" destId="{4ABABB01-32C1-4530-89D6-A1C69AA51D6E}" srcOrd="7" destOrd="0" presId="urn:microsoft.com/office/officeart/2005/8/layout/bProcess4"/>
    <dgm:cxn modelId="{32D17297-1241-478B-9D12-C3568D9F721B}" type="presParOf" srcId="{F5E8DFDA-9E06-304A-883C-E7500CE8981E}" destId="{2E481580-ED88-401F-A40D-5F662138B2F7}" srcOrd="8" destOrd="0" presId="urn:microsoft.com/office/officeart/2005/8/layout/bProcess4"/>
    <dgm:cxn modelId="{FF89732D-FA78-44A3-98F9-A1323E251C21}" type="presParOf" srcId="{2E481580-ED88-401F-A40D-5F662138B2F7}" destId="{98D71B00-C2AA-4DE7-B04D-D3B6621F6B5A}" srcOrd="0" destOrd="0" presId="urn:microsoft.com/office/officeart/2005/8/layout/bProcess4"/>
    <dgm:cxn modelId="{B3F260DB-F38D-4081-85E9-32226A4F01CF}" type="presParOf" srcId="{2E481580-ED88-401F-A40D-5F662138B2F7}" destId="{BEF0BF61-C04B-4537-8BB4-4225AC55CA35}" srcOrd="1" destOrd="0" presId="urn:microsoft.com/office/officeart/2005/8/layout/bProcess4"/>
    <dgm:cxn modelId="{66F52F36-3E7B-40C8-918E-1FD1194904C2}" type="presParOf" srcId="{F5E8DFDA-9E06-304A-883C-E7500CE8981E}" destId="{47D223B0-CE7A-4A3B-A1AA-C9EA94C150C0}" srcOrd="9" destOrd="0" presId="urn:microsoft.com/office/officeart/2005/8/layout/bProcess4"/>
    <dgm:cxn modelId="{898D0293-8427-445E-A057-AFEA04B4768C}" type="presParOf" srcId="{F5E8DFDA-9E06-304A-883C-E7500CE8981E}" destId="{4DBA2941-E744-46DD-8D0C-78C11705099F}" srcOrd="10" destOrd="0" presId="urn:microsoft.com/office/officeart/2005/8/layout/bProcess4"/>
    <dgm:cxn modelId="{60580DDC-E445-4CD0-ADBF-C48D9309B217}" type="presParOf" srcId="{4DBA2941-E744-46DD-8D0C-78C11705099F}" destId="{F1704052-5BE5-4F38-A8BF-ED5A067F65F3}" srcOrd="0" destOrd="0" presId="urn:microsoft.com/office/officeart/2005/8/layout/bProcess4"/>
    <dgm:cxn modelId="{44FD3FFF-3841-47E4-8022-D81F3B589F02}" type="presParOf" srcId="{4DBA2941-E744-46DD-8D0C-78C11705099F}" destId="{FAAEC1A3-DB3D-4E90-B144-1591431A7496}" srcOrd="1" destOrd="0" presId="urn:microsoft.com/office/officeart/2005/8/layout/bProcess4"/>
    <dgm:cxn modelId="{39B83F9E-6828-48E7-BB1C-DED107F5F98E}" type="presParOf" srcId="{F5E8DFDA-9E06-304A-883C-E7500CE8981E}" destId="{F8CD75AF-9FB1-4E9E-8450-B964A589C989}" srcOrd="11" destOrd="0" presId="urn:microsoft.com/office/officeart/2005/8/layout/bProcess4"/>
    <dgm:cxn modelId="{2CC591B2-B759-4E14-B668-23A3D7D5211B}" type="presParOf" srcId="{F5E8DFDA-9E06-304A-883C-E7500CE8981E}" destId="{70AAF654-A323-4B93-A96F-55854CC46628}" srcOrd="12" destOrd="0" presId="urn:microsoft.com/office/officeart/2005/8/layout/bProcess4"/>
    <dgm:cxn modelId="{D007A026-B138-4BC1-A200-436B6FD643FB}" type="presParOf" srcId="{70AAF654-A323-4B93-A96F-55854CC46628}" destId="{5C0AF90A-8A6D-495C-8E3C-9177F5F99502}" srcOrd="0" destOrd="0" presId="urn:microsoft.com/office/officeart/2005/8/layout/bProcess4"/>
    <dgm:cxn modelId="{FD6A62DC-BACD-431E-9FAC-6D19E71ACCB9}" type="presParOf" srcId="{70AAF654-A323-4B93-A96F-55854CC46628}" destId="{A359CAED-033F-4F7A-B85A-AD97F47ADC66}" srcOrd="1" destOrd="0" presId="urn:microsoft.com/office/officeart/2005/8/layout/bProcess4"/>
    <dgm:cxn modelId="{C97B99F2-F4F0-4F1D-9068-0E202B742064}" type="presParOf" srcId="{F5E8DFDA-9E06-304A-883C-E7500CE8981E}" destId="{C96D3014-D99E-4D0C-9736-ED7F605DEAF6}" srcOrd="13" destOrd="0" presId="urn:microsoft.com/office/officeart/2005/8/layout/bProcess4"/>
    <dgm:cxn modelId="{50FA9ABB-9C3A-4FBE-8F23-14A8EE817089}" type="presParOf" srcId="{F5E8DFDA-9E06-304A-883C-E7500CE8981E}" destId="{1D973D34-EE77-498B-8E2B-D27F9066DFA2}" srcOrd="14" destOrd="0" presId="urn:microsoft.com/office/officeart/2005/8/layout/bProcess4"/>
    <dgm:cxn modelId="{9DF08C9E-1852-4BEF-9E4E-7832CF6C25F9}" type="presParOf" srcId="{1D973D34-EE77-498B-8E2B-D27F9066DFA2}" destId="{35117F58-2260-4160-B1CD-1D63800637E9}" srcOrd="0" destOrd="0" presId="urn:microsoft.com/office/officeart/2005/8/layout/bProcess4"/>
    <dgm:cxn modelId="{76661CB2-8ABC-4157-886D-EFF95ED67775}" type="presParOf" srcId="{1D973D34-EE77-498B-8E2B-D27F9066DFA2}" destId="{2C80F74E-1BE0-426A-BA59-DA01BB2C6B4E}" srcOrd="1" destOrd="0" presId="urn:microsoft.com/office/officeart/2005/8/layout/bProcess4"/>
    <dgm:cxn modelId="{BD16A395-BE2F-4E85-9D2B-B5EA11C00C8D}" type="presParOf" srcId="{F5E8DFDA-9E06-304A-883C-E7500CE8981E}" destId="{380A591F-EE71-44AB-A839-2AD0604645A5}" srcOrd="15" destOrd="0" presId="urn:microsoft.com/office/officeart/2005/8/layout/bProcess4"/>
    <dgm:cxn modelId="{D82D2039-FBAD-4809-8941-DD914711F88B}" type="presParOf" srcId="{F5E8DFDA-9E06-304A-883C-E7500CE8981E}" destId="{BD6CD13B-C90D-4F42-A96A-860CF85C5334}" srcOrd="16" destOrd="0" presId="urn:microsoft.com/office/officeart/2005/8/layout/bProcess4"/>
    <dgm:cxn modelId="{B2F0A238-1B22-4EAF-A60E-5E8240020954}" type="presParOf" srcId="{BD6CD13B-C90D-4F42-A96A-860CF85C5334}" destId="{EEF2F129-C003-4EEE-B52B-AB9C51955E3F}" srcOrd="0" destOrd="0" presId="urn:microsoft.com/office/officeart/2005/8/layout/bProcess4"/>
    <dgm:cxn modelId="{12F04D85-BD0D-45FF-B1D2-4F61CB3DB501}" type="presParOf" srcId="{BD6CD13B-C90D-4F42-A96A-860CF85C5334}" destId="{1B43D0E2-97FC-4DAF-96A3-824D8EE13B12}" srcOrd="1" destOrd="0" presId="urn:microsoft.com/office/officeart/2005/8/layout/bProcess4"/>
    <dgm:cxn modelId="{D19186F2-532C-41C6-8710-CD1AAF411367}" type="presParOf" srcId="{F5E8DFDA-9E06-304A-883C-E7500CE8981E}" destId="{2F97C483-25B5-4BE6-8F70-A721EE01B8CE}" srcOrd="17" destOrd="0" presId="urn:microsoft.com/office/officeart/2005/8/layout/bProcess4"/>
    <dgm:cxn modelId="{A1D00B4A-DA51-4A74-8D58-419BF7345324}" type="presParOf" srcId="{F5E8DFDA-9E06-304A-883C-E7500CE8981E}" destId="{6F3D6AA2-C1BA-4DC7-ADC5-6B40B55463BA}" srcOrd="18" destOrd="0" presId="urn:microsoft.com/office/officeart/2005/8/layout/bProcess4"/>
    <dgm:cxn modelId="{9CEB1FE4-B684-4237-BF8A-DE2789B2C854}" type="presParOf" srcId="{6F3D6AA2-C1BA-4DC7-ADC5-6B40B55463BA}" destId="{88581A6C-BCA3-4225-82D2-C08D8EA2713E}" srcOrd="0" destOrd="0" presId="urn:microsoft.com/office/officeart/2005/8/layout/bProcess4"/>
    <dgm:cxn modelId="{3F330C5D-2E4B-4559-9FB0-CAA64B69384C}" type="presParOf" srcId="{6F3D6AA2-C1BA-4DC7-ADC5-6B40B55463BA}" destId="{5F9527B0-1850-4CE8-B293-0D872F264A6A}" srcOrd="1" destOrd="0" presId="urn:microsoft.com/office/officeart/2005/8/layout/bProcess4"/>
    <dgm:cxn modelId="{E0B0A402-4B71-4C81-8EA2-52C02A1BF1C2}" type="presParOf" srcId="{F5E8DFDA-9E06-304A-883C-E7500CE8981E}" destId="{39229CE3-EDD7-4DBE-9DE8-E96505D0BE28}" srcOrd="19" destOrd="0" presId="urn:microsoft.com/office/officeart/2005/8/layout/bProcess4"/>
    <dgm:cxn modelId="{51F74626-F9B6-463C-9A40-E08B1E8F403C}" type="presParOf" srcId="{F5E8DFDA-9E06-304A-883C-E7500CE8981E}" destId="{7584BAA1-EE70-404F-B1BA-1C76F54267E6}" srcOrd="20" destOrd="0" presId="urn:microsoft.com/office/officeart/2005/8/layout/bProcess4"/>
    <dgm:cxn modelId="{0DDD0A57-B219-464F-AA49-8BFB126C1FFD}" type="presParOf" srcId="{7584BAA1-EE70-404F-B1BA-1C76F54267E6}" destId="{A4ABD551-CADE-46C7-A6E4-7C41A499EDFE}" srcOrd="0" destOrd="0" presId="urn:microsoft.com/office/officeart/2005/8/layout/bProcess4"/>
    <dgm:cxn modelId="{23C4F0A6-9A74-468A-A641-503D3894B0BA}" type="presParOf" srcId="{7584BAA1-EE70-404F-B1BA-1C76F54267E6}" destId="{CC35E22A-0973-42E2-A135-B099BE6545A7}" srcOrd="1" destOrd="0" presId="urn:microsoft.com/office/officeart/2005/8/layout/bProcess4"/>
    <dgm:cxn modelId="{A94B6DB4-CEFF-41C7-9E9A-FF0E22400308}" type="presParOf" srcId="{F5E8DFDA-9E06-304A-883C-E7500CE8981E}" destId="{82C150D5-E1E3-406F-9F45-BDF5B3B489BA}" srcOrd="21" destOrd="0" presId="urn:microsoft.com/office/officeart/2005/8/layout/bProcess4"/>
    <dgm:cxn modelId="{A33126B8-9516-4965-83AB-E3B142AE811D}" type="presParOf" srcId="{F5E8DFDA-9E06-304A-883C-E7500CE8981E}" destId="{F0BCDCA0-B97C-4FEF-82A9-CB6267AD384A}" srcOrd="22" destOrd="0" presId="urn:microsoft.com/office/officeart/2005/8/layout/bProcess4"/>
    <dgm:cxn modelId="{147CACD0-5D2F-49C6-B28C-7B10A0D40FFB}" type="presParOf" srcId="{F0BCDCA0-B97C-4FEF-82A9-CB6267AD384A}" destId="{09078F5F-DC9C-4AB9-82DE-6C65D5BD6898}" srcOrd="0" destOrd="0" presId="urn:microsoft.com/office/officeart/2005/8/layout/bProcess4"/>
    <dgm:cxn modelId="{D62CD5B5-792A-4437-BD0F-390B475C34B3}" type="presParOf" srcId="{F0BCDCA0-B97C-4FEF-82A9-CB6267AD384A}" destId="{75B6E031-06EA-4726-8EEC-F8EACA24B2BF}" srcOrd="1" destOrd="0" presId="urn:microsoft.com/office/officeart/2005/8/layout/bProcess4"/>
    <dgm:cxn modelId="{3D79018D-F845-4946-810D-0C9B6EFEF089}" type="presParOf" srcId="{F5E8DFDA-9E06-304A-883C-E7500CE8981E}" destId="{DF2309D3-9D81-44BD-888B-56B2D389B458}" srcOrd="23" destOrd="0" presId="urn:microsoft.com/office/officeart/2005/8/layout/bProcess4"/>
    <dgm:cxn modelId="{EA5825F5-7063-4E69-8AEE-263FE4C4D62A}" type="presParOf" srcId="{F5E8DFDA-9E06-304A-883C-E7500CE8981E}" destId="{7DDD5957-3BCD-47D5-8EB8-81A804780187}" srcOrd="24" destOrd="0" presId="urn:microsoft.com/office/officeart/2005/8/layout/bProcess4"/>
    <dgm:cxn modelId="{BF722F95-A69A-499D-B81D-5BD5E7BF29AF}" type="presParOf" srcId="{7DDD5957-3BCD-47D5-8EB8-81A804780187}" destId="{763FB359-1BAC-4A04-9583-FE4FC38122B0}" srcOrd="0" destOrd="0" presId="urn:microsoft.com/office/officeart/2005/8/layout/bProcess4"/>
    <dgm:cxn modelId="{6A51926F-9C55-46CA-89E3-36A6515496C7}" type="presParOf" srcId="{7DDD5957-3BCD-47D5-8EB8-81A804780187}" destId="{DB2CD146-BF87-41FD-8CDA-BF07F8BE5857}" srcOrd="1" destOrd="0" presId="urn:microsoft.com/office/officeart/2005/8/layout/bProcess4"/>
    <dgm:cxn modelId="{E1E340BD-B450-4BE8-8B83-BA911E54A637}" type="presParOf" srcId="{F5E8DFDA-9E06-304A-883C-E7500CE8981E}" destId="{C42639F7-7F43-41B9-B6E4-FD8A2A8E3565}" srcOrd="25" destOrd="0" presId="urn:microsoft.com/office/officeart/2005/8/layout/bProcess4"/>
    <dgm:cxn modelId="{95F8497B-48DA-46AA-9F77-351BE426CBCE}" type="presParOf" srcId="{F5E8DFDA-9E06-304A-883C-E7500CE8981E}" destId="{1F8C6476-E87B-4D0C-8110-3029673EFDF9}" srcOrd="26" destOrd="0" presId="urn:microsoft.com/office/officeart/2005/8/layout/bProcess4"/>
    <dgm:cxn modelId="{D34C7160-BDF1-46F9-851C-A5A2BCCC5995}" type="presParOf" srcId="{1F8C6476-E87B-4D0C-8110-3029673EFDF9}" destId="{B35072C0-2B9F-4E45-8546-B9562375254F}" srcOrd="0" destOrd="0" presId="urn:microsoft.com/office/officeart/2005/8/layout/bProcess4"/>
    <dgm:cxn modelId="{3A582A09-47B7-46D0-92F9-0B8F39C1F274}" type="presParOf" srcId="{1F8C6476-E87B-4D0C-8110-3029673EFDF9}" destId="{63467476-1FF4-4CBF-9F94-445FF5FD6E3A}" srcOrd="1" destOrd="0" presId="urn:microsoft.com/office/officeart/2005/8/layout/bProcess4"/>
    <dgm:cxn modelId="{DD0E0AE7-61BF-4A90-9347-5395B83C66AE}" type="presParOf" srcId="{F5E8DFDA-9E06-304A-883C-E7500CE8981E}" destId="{6FF65C3B-F9A6-4042-8A0A-8552E29004C7}" srcOrd="27" destOrd="0" presId="urn:microsoft.com/office/officeart/2005/8/layout/bProcess4"/>
    <dgm:cxn modelId="{533A41F5-517D-490B-A5C2-A41409DEA1A5}" type="presParOf" srcId="{F5E8DFDA-9E06-304A-883C-E7500CE8981E}" destId="{AA17BD37-3DEC-4EEE-A1CA-28A9F81EFC56}" srcOrd="28" destOrd="0" presId="urn:microsoft.com/office/officeart/2005/8/layout/bProcess4"/>
    <dgm:cxn modelId="{04B7BC2D-4214-426E-8A35-F89EE138EEB2}" type="presParOf" srcId="{AA17BD37-3DEC-4EEE-A1CA-28A9F81EFC56}" destId="{4E324782-877A-4900-B7DD-E0EE943FD34D}" srcOrd="0" destOrd="0" presId="urn:microsoft.com/office/officeart/2005/8/layout/bProcess4"/>
    <dgm:cxn modelId="{4C2378AB-4750-4622-B879-2A5C8214C897}" type="presParOf" srcId="{AA17BD37-3DEC-4EEE-A1CA-28A9F81EFC56}" destId="{9882A719-B1E9-4A99-9139-FCCDAE85D797}" srcOrd="1" destOrd="0" presId="urn:microsoft.com/office/officeart/2005/8/layout/bProcess4"/>
    <dgm:cxn modelId="{80134E02-7D9B-44B7-988E-40F13BE7DDC4}" type="presParOf" srcId="{F5E8DFDA-9E06-304A-883C-E7500CE8981E}" destId="{708EF470-B45F-43F2-80FD-F0A733E21964}" srcOrd="29" destOrd="0" presId="urn:microsoft.com/office/officeart/2005/8/layout/bProcess4"/>
    <dgm:cxn modelId="{8B1C3F24-3CCB-4CF3-B649-70476AD1E91C}" type="presParOf" srcId="{F5E8DFDA-9E06-304A-883C-E7500CE8981E}" destId="{3420345D-D538-43E0-BDBE-80FC0BD979FE}" srcOrd="30" destOrd="0" presId="urn:microsoft.com/office/officeart/2005/8/layout/bProcess4"/>
    <dgm:cxn modelId="{7B3C6486-04AC-4589-B311-5D404D94F849}" type="presParOf" srcId="{3420345D-D538-43E0-BDBE-80FC0BD979FE}" destId="{712ACE19-389E-496E-92CE-9D27296428A9}" srcOrd="0" destOrd="0" presId="urn:microsoft.com/office/officeart/2005/8/layout/bProcess4"/>
    <dgm:cxn modelId="{706E08AE-C5F1-494C-9DE7-FFFD0A4E2E7C}" type="presParOf" srcId="{3420345D-D538-43E0-BDBE-80FC0BD979FE}" destId="{4BB12007-61E5-4242-AB2B-C5BA40247F2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413AF5-56D0-6844-86B3-4B4512EBD510}" type="doc">
      <dgm:prSet loTypeId="urn:microsoft.com/office/officeart/2005/8/layout/hList6" loCatId="" qsTypeId="urn:microsoft.com/office/officeart/2005/8/quickstyle/simple1" qsCatId="simple" csTypeId="urn:microsoft.com/office/officeart/2005/8/colors/colorful5" csCatId="colorful" phldr="1"/>
      <dgm:spPr/>
      <dgm:t>
        <a:bodyPr/>
        <a:lstStyle/>
        <a:p>
          <a:endParaRPr lang="en-GB"/>
        </a:p>
      </dgm:t>
    </dgm:pt>
    <dgm:pt modelId="{C713B704-7F94-FB4B-AA93-F9569CA1FAA1}">
      <dgm:prSet phldrT="[Text]" custT="1"/>
      <dgm:spPr/>
      <dgm:t>
        <a:bodyPr/>
        <a:lstStyle/>
        <a:p>
          <a:r>
            <a:rPr lang="en-GB" sz="2400" dirty="0">
              <a:solidFill>
                <a:schemeClr val="bg1"/>
              </a:solidFill>
            </a:rPr>
            <a:t>Partners</a:t>
          </a:r>
        </a:p>
      </dgm:t>
    </dgm:pt>
    <dgm:pt modelId="{8745A1F1-FA3A-F24B-A21D-FABD9ACAFDA9}" type="parTrans" cxnId="{DE5681A0-36E3-C54D-BEFC-70DDD1FD5D3B}">
      <dgm:prSet/>
      <dgm:spPr/>
      <dgm:t>
        <a:bodyPr/>
        <a:lstStyle/>
        <a:p>
          <a:endParaRPr lang="en-GB" sz="2400">
            <a:solidFill>
              <a:schemeClr val="bg1"/>
            </a:solidFill>
          </a:endParaRPr>
        </a:p>
      </dgm:t>
    </dgm:pt>
    <dgm:pt modelId="{80AE5504-B051-F742-97C8-FED88D8CEA00}" type="sibTrans" cxnId="{DE5681A0-36E3-C54D-BEFC-70DDD1FD5D3B}">
      <dgm:prSet/>
      <dgm:spPr/>
      <dgm:t>
        <a:bodyPr/>
        <a:lstStyle/>
        <a:p>
          <a:endParaRPr lang="en-GB" sz="2400">
            <a:solidFill>
              <a:schemeClr val="bg1"/>
            </a:solidFill>
          </a:endParaRPr>
        </a:p>
      </dgm:t>
    </dgm:pt>
    <dgm:pt modelId="{D6D545C7-7344-9D4A-A175-913F72D1CEE3}">
      <dgm:prSet phldrT="[Text]" custT="1"/>
      <dgm:spPr/>
      <dgm:t>
        <a:bodyPr/>
        <a:lstStyle/>
        <a:p>
          <a:pPr>
            <a:buFont typeface="Arial" panose="020B0604020202020204" pitchFamily="34" charset="0"/>
            <a:buChar char="•"/>
          </a:pPr>
          <a:r>
            <a:rPr lang="en-US" sz="1800" b="1" dirty="0">
              <a:solidFill>
                <a:schemeClr val="bg1"/>
              </a:solidFill>
            </a:rPr>
            <a:t>Sign Statement of Commitments (including sign up The City We Need)</a:t>
          </a:r>
          <a:endParaRPr lang="en-GB" sz="1800" dirty="0">
            <a:solidFill>
              <a:schemeClr val="bg1"/>
            </a:solidFill>
          </a:endParaRPr>
        </a:p>
      </dgm:t>
    </dgm:pt>
    <dgm:pt modelId="{2636F515-F63B-B445-BAF6-180D879B5231}" type="parTrans" cxnId="{9B08AD66-267F-3445-BF61-9334BB93F8B0}">
      <dgm:prSet/>
      <dgm:spPr/>
      <dgm:t>
        <a:bodyPr/>
        <a:lstStyle/>
        <a:p>
          <a:endParaRPr lang="en-GB" sz="2400">
            <a:solidFill>
              <a:schemeClr val="bg1"/>
            </a:solidFill>
          </a:endParaRPr>
        </a:p>
      </dgm:t>
    </dgm:pt>
    <dgm:pt modelId="{09D9E440-E2FD-5B45-B5CC-BCBEB69396D7}" type="sibTrans" cxnId="{9B08AD66-267F-3445-BF61-9334BB93F8B0}">
      <dgm:prSet/>
      <dgm:spPr/>
      <dgm:t>
        <a:bodyPr/>
        <a:lstStyle/>
        <a:p>
          <a:endParaRPr lang="en-GB" sz="2400">
            <a:solidFill>
              <a:schemeClr val="bg1"/>
            </a:solidFill>
          </a:endParaRPr>
        </a:p>
      </dgm:t>
    </dgm:pt>
    <dgm:pt modelId="{B8D4EA96-CD6B-EE49-8037-4BC6660C2B42}">
      <dgm:prSet phldrT="[Text]" custT="1"/>
      <dgm:spPr/>
      <dgm:t>
        <a:bodyPr/>
        <a:lstStyle/>
        <a:p>
          <a:r>
            <a:rPr lang="en-GB" sz="2400" dirty="0">
              <a:solidFill>
                <a:schemeClr val="bg1"/>
              </a:solidFill>
            </a:rPr>
            <a:t>Sponsors</a:t>
          </a:r>
        </a:p>
      </dgm:t>
    </dgm:pt>
    <dgm:pt modelId="{A3424F48-EDF9-6049-B7E8-FBD6785E4609}" type="parTrans" cxnId="{74982577-8545-9341-832F-5DA8B9CDEE93}">
      <dgm:prSet/>
      <dgm:spPr/>
      <dgm:t>
        <a:bodyPr/>
        <a:lstStyle/>
        <a:p>
          <a:endParaRPr lang="en-GB" sz="2400">
            <a:solidFill>
              <a:schemeClr val="bg1"/>
            </a:solidFill>
          </a:endParaRPr>
        </a:p>
      </dgm:t>
    </dgm:pt>
    <dgm:pt modelId="{A7136ABB-E008-B541-9B04-A98B25351126}" type="sibTrans" cxnId="{74982577-8545-9341-832F-5DA8B9CDEE93}">
      <dgm:prSet/>
      <dgm:spPr/>
      <dgm:t>
        <a:bodyPr/>
        <a:lstStyle/>
        <a:p>
          <a:endParaRPr lang="en-GB" sz="2400">
            <a:solidFill>
              <a:schemeClr val="bg1"/>
            </a:solidFill>
          </a:endParaRPr>
        </a:p>
      </dgm:t>
    </dgm:pt>
    <dgm:pt modelId="{FFEEF63D-9C2E-D24A-A356-F56BC43B9307}">
      <dgm:prSet phldrT="[Text]" custT="1"/>
      <dgm:spPr/>
      <dgm:t>
        <a:bodyPr/>
        <a:lstStyle/>
        <a:p>
          <a:pPr>
            <a:buFont typeface="Arial" panose="020B0604020202020204" pitchFamily="34" charset="0"/>
            <a:buChar char="•"/>
          </a:pPr>
          <a:r>
            <a:rPr lang="en-US" sz="1800" b="1" dirty="0">
              <a:solidFill>
                <a:schemeClr val="bg1"/>
              </a:solidFill>
            </a:rPr>
            <a:t>Have a financial contribution agreement with UN-Habitat on the World Urban Campaign</a:t>
          </a:r>
          <a:endParaRPr lang="en-GB" sz="1800" dirty="0">
            <a:solidFill>
              <a:schemeClr val="bg1"/>
            </a:solidFill>
          </a:endParaRPr>
        </a:p>
      </dgm:t>
    </dgm:pt>
    <dgm:pt modelId="{FA1E9258-93F0-8B42-8257-0D53976D8DB2}" type="parTrans" cxnId="{3DDBC684-F180-6346-AB48-2F885B00904C}">
      <dgm:prSet/>
      <dgm:spPr/>
      <dgm:t>
        <a:bodyPr/>
        <a:lstStyle/>
        <a:p>
          <a:endParaRPr lang="en-GB" sz="2400">
            <a:solidFill>
              <a:schemeClr val="bg1"/>
            </a:solidFill>
          </a:endParaRPr>
        </a:p>
      </dgm:t>
    </dgm:pt>
    <dgm:pt modelId="{E7284ED5-1E9F-8848-B3ED-4C5EEBFF987D}" type="sibTrans" cxnId="{3DDBC684-F180-6346-AB48-2F885B00904C}">
      <dgm:prSet/>
      <dgm:spPr/>
      <dgm:t>
        <a:bodyPr/>
        <a:lstStyle/>
        <a:p>
          <a:endParaRPr lang="en-GB" sz="2400">
            <a:solidFill>
              <a:schemeClr val="bg1"/>
            </a:solidFill>
          </a:endParaRPr>
        </a:p>
      </dgm:t>
    </dgm:pt>
    <dgm:pt modelId="{4997074E-7110-EE4C-8CFB-3D14009CA192}">
      <dgm:prSet phldrT="[Text]" custT="1"/>
      <dgm:spPr>
        <a:solidFill>
          <a:srgbClr val="FFBE08"/>
        </a:solidFill>
      </dgm:spPr>
      <dgm:t>
        <a:bodyPr/>
        <a:lstStyle/>
        <a:p>
          <a:r>
            <a:rPr lang="en-GB" sz="2400" dirty="0">
              <a:solidFill>
                <a:schemeClr val="bg1"/>
              </a:solidFill>
            </a:rPr>
            <a:t>City Changers</a:t>
          </a:r>
        </a:p>
      </dgm:t>
    </dgm:pt>
    <dgm:pt modelId="{1834D63D-3605-F64C-A991-E12F6783A5C3}" type="parTrans" cxnId="{33B3D97A-31FE-F344-82B7-D3B04ED9C964}">
      <dgm:prSet/>
      <dgm:spPr/>
      <dgm:t>
        <a:bodyPr/>
        <a:lstStyle/>
        <a:p>
          <a:endParaRPr lang="en-GB" sz="2400">
            <a:solidFill>
              <a:schemeClr val="bg1"/>
            </a:solidFill>
          </a:endParaRPr>
        </a:p>
      </dgm:t>
    </dgm:pt>
    <dgm:pt modelId="{D9E53BB5-996E-1844-B53D-32F7B418C1EA}" type="sibTrans" cxnId="{33B3D97A-31FE-F344-82B7-D3B04ED9C964}">
      <dgm:prSet/>
      <dgm:spPr/>
      <dgm:t>
        <a:bodyPr/>
        <a:lstStyle/>
        <a:p>
          <a:endParaRPr lang="en-GB" sz="2400">
            <a:solidFill>
              <a:schemeClr val="bg1"/>
            </a:solidFill>
          </a:endParaRPr>
        </a:p>
      </dgm:t>
    </dgm:pt>
    <dgm:pt modelId="{8317E154-6AED-DA48-85CD-2312E4D6406B}">
      <dgm:prSet custT="1"/>
      <dgm:spPr>
        <a:solidFill>
          <a:srgbClr val="FFBE08"/>
        </a:solidFill>
      </dgm:spPr>
      <dgm:t>
        <a:bodyPr/>
        <a:lstStyle/>
        <a:p>
          <a:r>
            <a:rPr lang="en-US" sz="1800" b="1" dirty="0">
              <a:solidFill>
                <a:schemeClr val="bg1"/>
              </a:solidFill>
            </a:rPr>
            <a:t>All participants in UTCs may become ‘City Changers’</a:t>
          </a:r>
        </a:p>
      </dgm:t>
    </dgm:pt>
    <dgm:pt modelId="{8023EAFC-B46F-754B-9841-95D6639F8668}" type="parTrans" cxnId="{E7811B41-13C7-3649-AA63-593FC85B452C}">
      <dgm:prSet/>
      <dgm:spPr/>
      <dgm:t>
        <a:bodyPr/>
        <a:lstStyle/>
        <a:p>
          <a:endParaRPr lang="en-GB" sz="2400">
            <a:solidFill>
              <a:schemeClr val="bg1"/>
            </a:solidFill>
          </a:endParaRPr>
        </a:p>
      </dgm:t>
    </dgm:pt>
    <dgm:pt modelId="{AF490129-1091-B04A-BF5D-24A77D30E149}" type="sibTrans" cxnId="{E7811B41-13C7-3649-AA63-593FC85B452C}">
      <dgm:prSet/>
      <dgm:spPr/>
      <dgm:t>
        <a:bodyPr/>
        <a:lstStyle/>
        <a:p>
          <a:endParaRPr lang="en-GB" sz="2400">
            <a:solidFill>
              <a:schemeClr val="bg1"/>
            </a:solidFill>
          </a:endParaRPr>
        </a:p>
      </dgm:t>
    </dgm:pt>
    <dgm:pt modelId="{E2CB9FB3-4B78-8545-8440-EDB7C1461473}">
      <dgm:prSet custT="1"/>
      <dgm:spPr>
        <a:solidFill>
          <a:srgbClr val="FFBE08"/>
        </a:solidFill>
      </dgm:spPr>
      <dgm:t>
        <a:bodyPr/>
        <a:lstStyle/>
        <a:p>
          <a:r>
            <a:rPr lang="en-US" sz="1800" b="1">
              <a:solidFill>
                <a:schemeClr val="bg1"/>
              </a:solidFill>
            </a:rPr>
            <a:t>Sign up to The City We Need</a:t>
          </a:r>
          <a:endParaRPr lang="en-US" sz="1800" b="1" dirty="0">
            <a:solidFill>
              <a:schemeClr val="bg1"/>
            </a:solidFill>
          </a:endParaRPr>
        </a:p>
      </dgm:t>
    </dgm:pt>
    <dgm:pt modelId="{D4A38984-C329-D840-8470-AC482266F956}" type="parTrans" cxnId="{EED3C810-81A6-8747-A784-4ED2D194F165}">
      <dgm:prSet/>
      <dgm:spPr/>
      <dgm:t>
        <a:bodyPr/>
        <a:lstStyle/>
        <a:p>
          <a:endParaRPr lang="en-GB" sz="2400">
            <a:solidFill>
              <a:schemeClr val="bg1"/>
            </a:solidFill>
          </a:endParaRPr>
        </a:p>
      </dgm:t>
    </dgm:pt>
    <dgm:pt modelId="{0BDDAB54-FCF0-8E4C-98B8-C98237D77684}" type="sibTrans" cxnId="{EED3C810-81A6-8747-A784-4ED2D194F165}">
      <dgm:prSet/>
      <dgm:spPr/>
      <dgm:t>
        <a:bodyPr/>
        <a:lstStyle/>
        <a:p>
          <a:endParaRPr lang="en-GB" sz="2400">
            <a:solidFill>
              <a:schemeClr val="bg1"/>
            </a:solidFill>
          </a:endParaRPr>
        </a:p>
      </dgm:t>
    </dgm:pt>
    <dgm:pt modelId="{71E773D3-B264-6746-8FCD-E94083CB18F4}">
      <dgm:prSet custT="1"/>
      <dgm:spPr>
        <a:solidFill>
          <a:srgbClr val="FFBE08"/>
        </a:solidFill>
      </dgm:spPr>
      <dgm:t>
        <a:bodyPr/>
        <a:lstStyle/>
        <a:p>
          <a:r>
            <a:rPr lang="en-US" sz="1800" b="1">
              <a:solidFill>
                <a:schemeClr val="bg1"/>
              </a:solidFill>
            </a:rPr>
            <a:t>Eligible to take part in thematic webinars, meetings</a:t>
          </a:r>
          <a:endParaRPr lang="en-US" sz="1800" b="1" dirty="0">
            <a:solidFill>
              <a:schemeClr val="bg1"/>
            </a:solidFill>
          </a:endParaRPr>
        </a:p>
      </dgm:t>
    </dgm:pt>
    <dgm:pt modelId="{C9ECFA47-1DC1-814B-B3E6-997C7695EB61}" type="parTrans" cxnId="{7D59D2F7-8C37-094A-89B9-C71EE12F1135}">
      <dgm:prSet/>
      <dgm:spPr/>
      <dgm:t>
        <a:bodyPr/>
        <a:lstStyle/>
        <a:p>
          <a:endParaRPr lang="en-GB" sz="2400">
            <a:solidFill>
              <a:schemeClr val="bg1"/>
            </a:solidFill>
          </a:endParaRPr>
        </a:p>
      </dgm:t>
    </dgm:pt>
    <dgm:pt modelId="{48869569-C4B4-1842-BC82-7F87DEBD0EE8}" type="sibTrans" cxnId="{7D59D2F7-8C37-094A-89B9-C71EE12F1135}">
      <dgm:prSet/>
      <dgm:spPr/>
      <dgm:t>
        <a:bodyPr/>
        <a:lstStyle/>
        <a:p>
          <a:endParaRPr lang="en-GB" sz="2400">
            <a:solidFill>
              <a:schemeClr val="bg1"/>
            </a:solidFill>
          </a:endParaRPr>
        </a:p>
      </dgm:t>
    </dgm:pt>
    <dgm:pt modelId="{A69164A5-AD53-AD45-AA17-46C23CB78186}">
      <dgm:prSet custT="1"/>
      <dgm:spPr>
        <a:solidFill>
          <a:srgbClr val="FFBE08"/>
        </a:solidFill>
      </dgm:spPr>
      <dgm:t>
        <a:bodyPr/>
        <a:lstStyle/>
        <a:p>
          <a:r>
            <a:rPr lang="en-US" sz="1800" b="1" dirty="0">
              <a:solidFill>
                <a:schemeClr val="bg1"/>
              </a:solidFill>
            </a:rPr>
            <a:t>Receive regular information on WUC activities</a:t>
          </a:r>
        </a:p>
      </dgm:t>
    </dgm:pt>
    <dgm:pt modelId="{56DDFDAF-5DC2-8742-9909-D256AF7FC2B5}" type="parTrans" cxnId="{A0CA7DC1-910E-844B-9EC8-F70B8CFFD7AA}">
      <dgm:prSet/>
      <dgm:spPr/>
      <dgm:t>
        <a:bodyPr/>
        <a:lstStyle/>
        <a:p>
          <a:endParaRPr lang="en-GB" sz="2400">
            <a:solidFill>
              <a:schemeClr val="bg1"/>
            </a:solidFill>
          </a:endParaRPr>
        </a:p>
      </dgm:t>
    </dgm:pt>
    <dgm:pt modelId="{607AE1DB-6B6E-2044-93BA-079DBAAD8796}" type="sibTrans" cxnId="{A0CA7DC1-910E-844B-9EC8-F70B8CFFD7AA}">
      <dgm:prSet/>
      <dgm:spPr/>
      <dgm:t>
        <a:bodyPr/>
        <a:lstStyle/>
        <a:p>
          <a:endParaRPr lang="en-GB" sz="2400">
            <a:solidFill>
              <a:schemeClr val="bg1"/>
            </a:solidFill>
          </a:endParaRPr>
        </a:p>
      </dgm:t>
    </dgm:pt>
    <dgm:pt modelId="{BA96E9E2-CA81-8747-AA85-B04E284BEA6F}">
      <dgm:prSet custT="1"/>
      <dgm:spPr/>
      <dgm:t>
        <a:bodyPr/>
        <a:lstStyle/>
        <a:p>
          <a:pPr>
            <a:buFont typeface="Arial" panose="020B0604020202020204" pitchFamily="34" charset="0"/>
            <a:buChar char="•"/>
          </a:pPr>
          <a:r>
            <a:rPr lang="en-US" sz="1800" b="1">
              <a:solidFill>
                <a:schemeClr val="bg1"/>
              </a:solidFill>
            </a:rPr>
            <a:t>Eligible to take part in the Steering Committee </a:t>
          </a:r>
          <a:endParaRPr lang="en-US" sz="1800" b="1" dirty="0">
            <a:solidFill>
              <a:schemeClr val="bg1"/>
            </a:solidFill>
          </a:endParaRPr>
        </a:p>
      </dgm:t>
    </dgm:pt>
    <dgm:pt modelId="{390FFD0B-BF1B-C945-BBAC-3A7795395606}" type="parTrans" cxnId="{29782161-4253-354A-8F93-DB9646AC1926}">
      <dgm:prSet/>
      <dgm:spPr/>
      <dgm:t>
        <a:bodyPr/>
        <a:lstStyle/>
        <a:p>
          <a:endParaRPr lang="en-GB" sz="2400">
            <a:solidFill>
              <a:schemeClr val="bg1"/>
            </a:solidFill>
          </a:endParaRPr>
        </a:p>
      </dgm:t>
    </dgm:pt>
    <dgm:pt modelId="{9195810F-62F7-C440-976C-7A5DF5804DF6}" type="sibTrans" cxnId="{29782161-4253-354A-8F93-DB9646AC1926}">
      <dgm:prSet/>
      <dgm:spPr/>
      <dgm:t>
        <a:bodyPr/>
        <a:lstStyle/>
        <a:p>
          <a:endParaRPr lang="en-GB" sz="2400">
            <a:solidFill>
              <a:schemeClr val="bg1"/>
            </a:solidFill>
          </a:endParaRPr>
        </a:p>
      </dgm:t>
    </dgm:pt>
    <dgm:pt modelId="{69FF4438-046D-8149-AA5E-C4D0AB187D60}">
      <dgm:prSet custT="1"/>
      <dgm:spPr/>
      <dgm:t>
        <a:bodyPr/>
        <a:lstStyle/>
        <a:p>
          <a:pPr>
            <a:buFont typeface="Arial" panose="020B0604020202020204" pitchFamily="34" charset="0"/>
            <a:buChar char="•"/>
          </a:pPr>
          <a:r>
            <a:rPr lang="en-US" sz="1800" b="1" dirty="0">
              <a:solidFill>
                <a:schemeClr val="bg1"/>
              </a:solidFill>
              <a:latin typeface="Calibri" pitchFamily="34" charset="0"/>
              <a:ea typeface="MS PGothic" pitchFamily="34" charset="-128"/>
            </a:rPr>
            <a:t>Promote WUC activities and communication</a:t>
          </a:r>
        </a:p>
      </dgm:t>
    </dgm:pt>
    <dgm:pt modelId="{E9D342AE-1034-0F45-AEE5-63F295BC1FDE}" type="parTrans" cxnId="{2A6EAA9C-B0A6-0F48-B17E-BAB885CC3E68}">
      <dgm:prSet/>
      <dgm:spPr/>
      <dgm:t>
        <a:bodyPr/>
        <a:lstStyle/>
        <a:p>
          <a:endParaRPr lang="en-GB" sz="2400">
            <a:solidFill>
              <a:schemeClr val="bg1"/>
            </a:solidFill>
          </a:endParaRPr>
        </a:p>
      </dgm:t>
    </dgm:pt>
    <dgm:pt modelId="{B87A2789-5634-454A-BC31-EBD2C8D81E27}" type="sibTrans" cxnId="{2A6EAA9C-B0A6-0F48-B17E-BAB885CC3E68}">
      <dgm:prSet/>
      <dgm:spPr/>
      <dgm:t>
        <a:bodyPr/>
        <a:lstStyle/>
        <a:p>
          <a:endParaRPr lang="en-GB" sz="2400">
            <a:solidFill>
              <a:schemeClr val="bg1"/>
            </a:solidFill>
          </a:endParaRPr>
        </a:p>
      </dgm:t>
    </dgm:pt>
    <dgm:pt modelId="{5C14DECC-50EB-3146-A02F-16BFE1C14429}">
      <dgm:prSet custT="1"/>
      <dgm:spPr/>
      <dgm:t>
        <a:bodyPr/>
        <a:lstStyle/>
        <a:p>
          <a:pPr>
            <a:buFont typeface="Arial" panose="020B0604020202020204" pitchFamily="34" charset="0"/>
            <a:buChar char="•"/>
          </a:pPr>
          <a:r>
            <a:rPr lang="en-US" sz="1800" b="1">
              <a:solidFill>
                <a:schemeClr val="bg1"/>
              </a:solidFill>
            </a:rPr>
            <a:t>Commit to key areas of change to be shared and monitored</a:t>
          </a:r>
          <a:endParaRPr lang="en-US" sz="1800" b="1" dirty="0">
            <a:solidFill>
              <a:schemeClr val="bg1"/>
            </a:solidFill>
          </a:endParaRPr>
        </a:p>
      </dgm:t>
    </dgm:pt>
    <dgm:pt modelId="{FE289BFA-A06E-CB41-93CB-959842A68551}" type="parTrans" cxnId="{CB0DAD68-FF73-CE41-854A-6E4C2DCC969E}">
      <dgm:prSet/>
      <dgm:spPr/>
      <dgm:t>
        <a:bodyPr/>
        <a:lstStyle/>
        <a:p>
          <a:endParaRPr lang="en-GB" sz="2400">
            <a:solidFill>
              <a:schemeClr val="bg1"/>
            </a:solidFill>
          </a:endParaRPr>
        </a:p>
      </dgm:t>
    </dgm:pt>
    <dgm:pt modelId="{CF8CB7FA-CDF8-D640-B3B2-10837FCFCCC5}" type="sibTrans" cxnId="{CB0DAD68-FF73-CE41-854A-6E4C2DCC969E}">
      <dgm:prSet/>
      <dgm:spPr/>
      <dgm:t>
        <a:bodyPr/>
        <a:lstStyle/>
        <a:p>
          <a:endParaRPr lang="en-GB" sz="2400">
            <a:solidFill>
              <a:schemeClr val="bg1"/>
            </a:solidFill>
          </a:endParaRPr>
        </a:p>
      </dgm:t>
    </dgm:pt>
    <dgm:pt modelId="{C8B5314F-13AF-6544-B521-4DE094F6F660}">
      <dgm:prSet custT="1"/>
      <dgm:spPr/>
      <dgm:t>
        <a:bodyPr/>
        <a:lstStyle/>
        <a:p>
          <a:pPr>
            <a:buFont typeface="Arial" panose="020B0604020202020204" pitchFamily="34" charset="0"/>
            <a:buChar char="•"/>
          </a:pPr>
          <a:r>
            <a:rPr lang="en-US" sz="1800" b="1">
              <a:solidFill>
                <a:schemeClr val="bg1"/>
              </a:solidFill>
            </a:rPr>
            <a:t>Eligible to take part in the Steering Committee </a:t>
          </a:r>
          <a:endParaRPr lang="en-US" sz="1800" b="1" dirty="0">
            <a:solidFill>
              <a:schemeClr val="bg1"/>
            </a:solidFill>
          </a:endParaRPr>
        </a:p>
      </dgm:t>
    </dgm:pt>
    <dgm:pt modelId="{108DC9CE-06E4-764B-91BA-5B6F6C265F97}" type="parTrans" cxnId="{6CF4243C-1A85-FB41-A155-9C8D6999E791}">
      <dgm:prSet/>
      <dgm:spPr/>
      <dgm:t>
        <a:bodyPr/>
        <a:lstStyle/>
        <a:p>
          <a:endParaRPr lang="en-GB" sz="2400">
            <a:solidFill>
              <a:schemeClr val="bg1"/>
            </a:solidFill>
          </a:endParaRPr>
        </a:p>
      </dgm:t>
    </dgm:pt>
    <dgm:pt modelId="{79D92963-7E18-FA48-8CED-D6C74209AC65}" type="sibTrans" cxnId="{6CF4243C-1A85-FB41-A155-9C8D6999E791}">
      <dgm:prSet/>
      <dgm:spPr/>
      <dgm:t>
        <a:bodyPr/>
        <a:lstStyle/>
        <a:p>
          <a:endParaRPr lang="en-GB" sz="2400">
            <a:solidFill>
              <a:schemeClr val="bg1"/>
            </a:solidFill>
          </a:endParaRPr>
        </a:p>
      </dgm:t>
    </dgm:pt>
    <dgm:pt modelId="{848B3513-672B-0448-B7DB-70EEA3F7BE6F}">
      <dgm:prSet custT="1"/>
      <dgm:spPr/>
      <dgm:t>
        <a:bodyPr/>
        <a:lstStyle/>
        <a:p>
          <a:pPr>
            <a:buFont typeface="Arial" panose="020B0604020202020204" pitchFamily="34" charset="0"/>
            <a:buChar char="•"/>
          </a:pPr>
          <a:r>
            <a:rPr lang="en-US" sz="1800" b="1" dirty="0">
              <a:solidFill>
                <a:schemeClr val="bg1"/>
              </a:solidFill>
              <a:latin typeface="Calibri" pitchFamily="34" charset="0"/>
              <a:ea typeface="MS PGothic" pitchFamily="34" charset="-128"/>
            </a:rPr>
            <a:t>Promote WUC activities and communication</a:t>
          </a:r>
        </a:p>
      </dgm:t>
    </dgm:pt>
    <dgm:pt modelId="{6B61A9FD-A276-684D-B900-054F93B31C13}" type="parTrans" cxnId="{F2658792-3E45-DA46-81FA-8F520B931D2A}">
      <dgm:prSet/>
      <dgm:spPr/>
      <dgm:t>
        <a:bodyPr/>
        <a:lstStyle/>
        <a:p>
          <a:endParaRPr lang="en-GB" sz="2400">
            <a:solidFill>
              <a:schemeClr val="bg1"/>
            </a:solidFill>
          </a:endParaRPr>
        </a:p>
      </dgm:t>
    </dgm:pt>
    <dgm:pt modelId="{2258BF8A-D2D3-FD47-88D1-C02FF89CCAB5}" type="sibTrans" cxnId="{F2658792-3E45-DA46-81FA-8F520B931D2A}">
      <dgm:prSet/>
      <dgm:spPr/>
      <dgm:t>
        <a:bodyPr/>
        <a:lstStyle/>
        <a:p>
          <a:endParaRPr lang="en-GB" sz="2400">
            <a:solidFill>
              <a:schemeClr val="bg1"/>
            </a:solidFill>
          </a:endParaRPr>
        </a:p>
      </dgm:t>
    </dgm:pt>
    <dgm:pt modelId="{09427D21-8425-824E-9686-632C6BF8FE92}">
      <dgm:prSet custT="1"/>
      <dgm:spPr/>
      <dgm:t>
        <a:bodyPr/>
        <a:lstStyle/>
        <a:p>
          <a:pPr>
            <a:buFont typeface="Arial" panose="020B0604020202020204" pitchFamily="34" charset="0"/>
            <a:buChar char="•"/>
          </a:pPr>
          <a:r>
            <a:rPr lang="en-US" sz="1800" b="1" dirty="0">
              <a:solidFill>
                <a:schemeClr val="bg1"/>
              </a:solidFill>
              <a:latin typeface="Calibri" pitchFamily="34" charset="0"/>
              <a:ea typeface="MS PGothic" pitchFamily="34" charset="-128"/>
            </a:rPr>
            <a:t>Receive special visibility as sponsor</a:t>
          </a:r>
        </a:p>
      </dgm:t>
    </dgm:pt>
    <dgm:pt modelId="{105A4EF1-3DA8-DC4A-8104-039CAE41FE40}" type="parTrans" cxnId="{E38781DB-2657-9745-90D7-39A958DB7CDE}">
      <dgm:prSet/>
      <dgm:spPr/>
      <dgm:t>
        <a:bodyPr/>
        <a:lstStyle/>
        <a:p>
          <a:endParaRPr lang="en-GB">
            <a:solidFill>
              <a:schemeClr val="bg1"/>
            </a:solidFill>
          </a:endParaRPr>
        </a:p>
      </dgm:t>
    </dgm:pt>
    <dgm:pt modelId="{F3D1B1F9-DBC8-C545-8290-D6C719100A72}" type="sibTrans" cxnId="{E38781DB-2657-9745-90D7-39A958DB7CDE}">
      <dgm:prSet/>
      <dgm:spPr/>
      <dgm:t>
        <a:bodyPr/>
        <a:lstStyle/>
        <a:p>
          <a:endParaRPr lang="en-GB">
            <a:solidFill>
              <a:schemeClr val="bg1"/>
            </a:solidFill>
          </a:endParaRPr>
        </a:p>
      </dgm:t>
    </dgm:pt>
    <dgm:pt modelId="{9CD40A41-F86F-564D-8C4D-208F06996278}">
      <dgm:prSet custT="1"/>
      <dgm:spPr>
        <a:solidFill>
          <a:srgbClr val="FFBE08"/>
        </a:solidFill>
      </dgm:spPr>
      <dgm:t>
        <a:bodyPr/>
        <a:lstStyle/>
        <a:p>
          <a:r>
            <a:rPr lang="en-US" sz="1800" b="1" dirty="0">
              <a:solidFill>
                <a:schemeClr val="bg1"/>
              </a:solidFill>
            </a:rPr>
            <a:t>Demonstrate a contribution to the WUC</a:t>
          </a:r>
        </a:p>
      </dgm:t>
    </dgm:pt>
    <dgm:pt modelId="{409B32CE-3D21-C046-AA64-5E1AF6A4D387}" type="parTrans" cxnId="{1EB9BCF8-FF0A-624E-9611-6B1EE70C0382}">
      <dgm:prSet/>
      <dgm:spPr/>
      <dgm:t>
        <a:bodyPr/>
        <a:lstStyle/>
        <a:p>
          <a:endParaRPr lang="en-GB">
            <a:solidFill>
              <a:schemeClr val="bg1"/>
            </a:solidFill>
          </a:endParaRPr>
        </a:p>
      </dgm:t>
    </dgm:pt>
    <dgm:pt modelId="{0D821D8D-2503-9D41-A717-CA658E4292D0}" type="sibTrans" cxnId="{1EB9BCF8-FF0A-624E-9611-6B1EE70C0382}">
      <dgm:prSet/>
      <dgm:spPr/>
      <dgm:t>
        <a:bodyPr/>
        <a:lstStyle/>
        <a:p>
          <a:endParaRPr lang="en-GB">
            <a:solidFill>
              <a:schemeClr val="bg1"/>
            </a:solidFill>
          </a:endParaRPr>
        </a:p>
      </dgm:t>
    </dgm:pt>
    <dgm:pt modelId="{14A57FC5-0DA3-C94A-BFF1-3EEBFB3CCF11}" type="pres">
      <dgm:prSet presAssocID="{2D413AF5-56D0-6844-86B3-4B4512EBD510}" presName="Name0" presStyleCnt="0">
        <dgm:presLayoutVars>
          <dgm:dir/>
          <dgm:resizeHandles val="exact"/>
        </dgm:presLayoutVars>
      </dgm:prSet>
      <dgm:spPr/>
    </dgm:pt>
    <dgm:pt modelId="{449BED78-9111-CA4E-8D02-5087C7A79078}" type="pres">
      <dgm:prSet presAssocID="{B8D4EA96-CD6B-EE49-8037-4BC6660C2B42}" presName="node" presStyleLbl="node1" presStyleIdx="0" presStyleCnt="3">
        <dgm:presLayoutVars>
          <dgm:bulletEnabled val="1"/>
        </dgm:presLayoutVars>
      </dgm:prSet>
      <dgm:spPr/>
    </dgm:pt>
    <dgm:pt modelId="{071C8506-2307-414A-B60D-6438A36DB3DD}" type="pres">
      <dgm:prSet presAssocID="{A7136ABB-E008-B541-9B04-A98B25351126}" presName="sibTrans" presStyleCnt="0"/>
      <dgm:spPr/>
    </dgm:pt>
    <dgm:pt modelId="{8FEF3CAB-7993-AD4C-A4CC-510291E82161}" type="pres">
      <dgm:prSet presAssocID="{C713B704-7F94-FB4B-AA93-F9569CA1FAA1}" presName="node" presStyleLbl="node1" presStyleIdx="1" presStyleCnt="3">
        <dgm:presLayoutVars>
          <dgm:bulletEnabled val="1"/>
        </dgm:presLayoutVars>
      </dgm:prSet>
      <dgm:spPr/>
    </dgm:pt>
    <dgm:pt modelId="{91B7417B-A5E4-3A44-A178-702C4B840A45}" type="pres">
      <dgm:prSet presAssocID="{80AE5504-B051-F742-97C8-FED88D8CEA00}" presName="sibTrans" presStyleCnt="0"/>
      <dgm:spPr/>
    </dgm:pt>
    <dgm:pt modelId="{46501A05-8DE7-F14B-A9D8-33B09E2C94CA}" type="pres">
      <dgm:prSet presAssocID="{4997074E-7110-EE4C-8CFB-3D14009CA192}" presName="node" presStyleLbl="node1" presStyleIdx="2" presStyleCnt="3">
        <dgm:presLayoutVars>
          <dgm:bulletEnabled val="1"/>
        </dgm:presLayoutVars>
      </dgm:prSet>
      <dgm:spPr/>
    </dgm:pt>
  </dgm:ptLst>
  <dgm:cxnLst>
    <dgm:cxn modelId="{48E7A90B-95C0-8F4B-8E43-7022D13296E0}" type="presOf" srcId="{9CD40A41-F86F-564D-8C4D-208F06996278}" destId="{46501A05-8DE7-F14B-A9D8-33B09E2C94CA}" srcOrd="0" destOrd="5" presId="urn:microsoft.com/office/officeart/2005/8/layout/hList6"/>
    <dgm:cxn modelId="{EED3C810-81A6-8747-A784-4ED2D194F165}" srcId="{4997074E-7110-EE4C-8CFB-3D14009CA192}" destId="{E2CB9FB3-4B78-8545-8440-EDB7C1461473}" srcOrd="1" destOrd="0" parTransId="{D4A38984-C329-D840-8470-AC482266F956}" sibTransId="{0BDDAB54-FCF0-8E4C-98B8-C98237D77684}"/>
    <dgm:cxn modelId="{A8C55011-0DF1-8045-9F65-ED5DA361CBE1}" type="presOf" srcId="{5C14DECC-50EB-3146-A02F-16BFE1C14429}" destId="{8FEF3CAB-7993-AD4C-A4CC-510291E82161}" srcOrd="0" destOrd="2" presId="urn:microsoft.com/office/officeart/2005/8/layout/hList6"/>
    <dgm:cxn modelId="{6E4A3B12-2034-3A44-A57C-C64095BD2E4D}" type="presOf" srcId="{B8D4EA96-CD6B-EE49-8037-4BC6660C2B42}" destId="{449BED78-9111-CA4E-8D02-5087C7A79078}" srcOrd="0" destOrd="0" presId="urn:microsoft.com/office/officeart/2005/8/layout/hList6"/>
    <dgm:cxn modelId="{F16F641C-0631-D44D-8E1C-84E61A236E2F}" type="presOf" srcId="{C713B704-7F94-FB4B-AA93-F9569CA1FAA1}" destId="{8FEF3CAB-7993-AD4C-A4CC-510291E82161}" srcOrd="0" destOrd="0" presId="urn:microsoft.com/office/officeart/2005/8/layout/hList6"/>
    <dgm:cxn modelId="{9613F81E-1C91-3447-AED6-A176D84CBE0F}" type="presOf" srcId="{71E773D3-B264-6746-8FCD-E94083CB18F4}" destId="{46501A05-8DE7-F14B-A9D8-33B09E2C94CA}" srcOrd="0" destOrd="3" presId="urn:microsoft.com/office/officeart/2005/8/layout/hList6"/>
    <dgm:cxn modelId="{C5DA902E-DB51-F84D-B162-A9DCD35BC542}" type="presOf" srcId="{A69164A5-AD53-AD45-AA17-46C23CB78186}" destId="{46501A05-8DE7-F14B-A9D8-33B09E2C94CA}" srcOrd="0" destOrd="4" presId="urn:microsoft.com/office/officeart/2005/8/layout/hList6"/>
    <dgm:cxn modelId="{6CF4243C-1A85-FB41-A155-9C8D6999E791}" srcId="{C713B704-7F94-FB4B-AA93-F9569CA1FAA1}" destId="{C8B5314F-13AF-6544-B521-4DE094F6F660}" srcOrd="2" destOrd="0" parTransId="{108DC9CE-06E4-764B-91BA-5B6F6C265F97}" sibTransId="{79D92963-7E18-FA48-8CED-D6C74209AC65}"/>
    <dgm:cxn modelId="{E7811B41-13C7-3649-AA63-593FC85B452C}" srcId="{4997074E-7110-EE4C-8CFB-3D14009CA192}" destId="{8317E154-6AED-DA48-85CD-2312E4D6406B}" srcOrd="0" destOrd="0" parTransId="{8023EAFC-B46F-754B-9841-95D6639F8668}" sibTransId="{AF490129-1091-B04A-BF5D-24A77D30E149}"/>
    <dgm:cxn modelId="{B7A43244-605B-FD43-9947-9873D60758BE}" type="presOf" srcId="{E2CB9FB3-4B78-8545-8440-EDB7C1461473}" destId="{46501A05-8DE7-F14B-A9D8-33B09E2C94CA}" srcOrd="0" destOrd="2" presId="urn:microsoft.com/office/officeart/2005/8/layout/hList6"/>
    <dgm:cxn modelId="{9B006B55-FE5D-AF42-BDB3-4C289CB5E25A}" type="presOf" srcId="{69FF4438-046D-8149-AA5E-C4D0AB187D60}" destId="{449BED78-9111-CA4E-8D02-5087C7A79078}" srcOrd="0" destOrd="3" presId="urn:microsoft.com/office/officeart/2005/8/layout/hList6"/>
    <dgm:cxn modelId="{29782161-4253-354A-8F93-DB9646AC1926}" srcId="{B8D4EA96-CD6B-EE49-8037-4BC6660C2B42}" destId="{BA96E9E2-CA81-8747-AA85-B04E284BEA6F}" srcOrd="1" destOrd="0" parTransId="{390FFD0B-BF1B-C945-BBAC-3A7795395606}" sibTransId="{9195810F-62F7-C440-976C-7A5DF5804DF6}"/>
    <dgm:cxn modelId="{9B08AD66-267F-3445-BF61-9334BB93F8B0}" srcId="{C713B704-7F94-FB4B-AA93-F9569CA1FAA1}" destId="{D6D545C7-7344-9D4A-A175-913F72D1CEE3}" srcOrd="0" destOrd="0" parTransId="{2636F515-F63B-B445-BAF6-180D879B5231}" sibTransId="{09D9E440-E2FD-5B45-B5CC-BCBEB69396D7}"/>
    <dgm:cxn modelId="{F4AC2D68-5F4E-6347-AF56-5E6955749CED}" type="presOf" srcId="{FFEEF63D-9C2E-D24A-A356-F56BC43B9307}" destId="{449BED78-9111-CA4E-8D02-5087C7A79078}" srcOrd="0" destOrd="1" presId="urn:microsoft.com/office/officeart/2005/8/layout/hList6"/>
    <dgm:cxn modelId="{CB0DAD68-FF73-CE41-854A-6E4C2DCC969E}" srcId="{C713B704-7F94-FB4B-AA93-F9569CA1FAA1}" destId="{5C14DECC-50EB-3146-A02F-16BFE1C14429}" srcOrd="1" destOrd="0" parTransId="{FE289BFA-A06E-CB41-93CB-959842A68551}" sibTransId="{CF8CB7FA-CDF8-D640-B3B2-10837FCFCCC5}"/>
    <dgm:cxn modelId="{2E0CA473-EE85-9740-907F-8B0A6641E798}" type="presOf" srcId="{D6D545C7-7344-9D4A-A175-913F72D1CEE3}" destId="{8FEF3CAB-7993-AD4C-A4CC-510291E82161}" srcOrd="0" destOrd="1" presId="urn:microsoft.com/office/officeart/2005/8/layout/hList6"/>
    <dgm:cxn modelId="{94F28476-3594-D347-ADCE-1938FBF7CB50}" type="presOf" srcId="{848B3513-672B-0448-B7DB-70EEA3F7BE6F}" destId="{8FEF3CAB-7993-AD4C-A4CC-510291E82161}" srcOrd="0" destOrd="4" presId="urn:microsoft.com/office/officeart/2005/8/layout/hList6"/>
    <dgm:cxn modelId="{74982577-8545-9341-832F-5DA8B9CDEE93}" srcId="{2D413AF5-56D0-6844-86B3-4B4512EBD510}" destId="{B8D4EA96-CD6B-EE49-8037-4BC6660C2B42}" srcOrd="0" destOrd="0" parTransId="{A3424F48-EDF9-6049-B7E8-FBD6785E4609}" sibTransId="{A7136ABB-E008-B541-9B04-A98B25351126}"/>
    <dgm:cxn modelId="{33B3D97A-31FE-F344-82B7-D3B04ED9C964}" srcId="{2D413AF5-56D0-6844-86B3-4B4512EBD510}" destId="{4997074E-7110-EE4C-8CFB-3D14009CA192}" srcOrd="2" destOrd="0" parTransId="{1834D63D-3605-F64C-A991-E12F6783A5C3}" sibTransId="{D9E53BB5-996E-1844-B53D-32F7B418C1EA}"/>
    <dgm:cxn modelId="{3DDBC684-F180-6346-AB48-2F885B00904C}" srcId="{B8D4EA96-CD6B-EE49-8037-4BC6660C2B42}" destId="{FFEEF63D-9C2E-D24A-A356-F56BC43B9307}" srcOrd="0" destOrd="0" parTransId="{FA1E9258-93F0-8B42-8257-0D53976D8DB2}" sibTransId="{E7284ED5-1E9F-8848-B3ED-4C5EEBFF987D}"/>
    <dgm:cxn modelId="{F2658792-3E45-DA46-81FA-8F520B931D2A}" srcId="{C713B704-7F94-FB4B-AA93-F9569CA1FAA1}" destId="{848B3513-672B-0448-B7DB-70EEA3F7BE6F}" srcOrd="3" destOrd="0" parTransId="{6B61A9FD-A276-684D-B900-054F93B31C13}" sibTransId="{2258BF8A-D2D3-FD47-88D1-C02FF89CCAB5}"/>
    <dgm:cxn modelId="{2A6EAA9C-B0A6-0F48-B17E-BAB885CC3E68}" srcId="{B8D4EA96-CD6B-EE49-8037-4BC6660C2B42}" destId="{69FF4438-046D-8149-AA5E-C4D0AB187D60}" srcOrd="2" destOrd="0" parTransId="{E9D342AE-1034-0F45-AEE5-63F295BC1FDE}" sibTransId="{B87A2789-5634-454A-BC31-EBD2C8D81E27}"/>
    <dgm:cxn modelId="{DE5681A0-36E3-C54D-BEFC-70DDD1FD5D3B}" srcId="{2D413AF5-56D0-6844-86B3-4B4512EBD510}" destId="{C713B704-7F94-FB4B-AA93-F9569CA1FAA1}" srcOrd="1" destOrd="0" parTransId="{8745A1F1-FA3A-F24B-A21D-FABD9ACAFDA9}" sibTransId="{80AE5504-B051-F742-97C8-FED88D8CEA00}"/>
    <dgm:cxn modelId="{A0CA7DC1-910E-844B-9EC8-F70B8CFFD7AA}" srcId="{4997074E-7110-EE4C-8CFB-3D14009CA192}" destId="{A69164A5-AD53-AD45-AA17-46C23CB78186}" srcOrd="3" destOrd="0" parTransId="{56DDFDAF-5DC2-8742-9909-D256AF7FC2B5}" sibTransId="{607AE1DB-6B6E-2044-93BA-079DBAAD8796}"/>
    <dgm:cxn modelId="{E8AC55CC-DDB1-EF47-AC1F-41EEA09A7DFA}" type="presOf" srcId="{BA96E9E2-CA81-8747-AA85-B04E284BEA6F}" destId="{449BED78-9111-CA4E-8D02-5087C7A79078}" srcOrd="0" destOrd="2" presId="urn:microsoft.com/office/officeart/2005/8/layout/hList6"/>
    <dgm:cxn modelId="{7E3783CC-E1EF-9849-8209-F04B59C6F0D9}" type="presOf" srcId="{8317E154-6AED-DA48-85CD-2312E4D6406B}" destId="{46501A05-8DE7-F14B-A9D8-33B09E2C94CA}" srcOrd="0" destOrd="1" presId="urn:microsoft.com/office/officeart/2005/8/layout/hList6"/>
    <dgm:cxn modelId="{352894CF-E3CE-E84F-AA00-D3154C4B9EF6}" type="presOf" srcId="{2D413AF5-56D0-6844-86B3-4B4512EBD510}" destId="{14A57FC5-0DA3-C94A-BFF1-3EEBFB3CCF11}" srcOrd="0" destOrd="0" presId="urn:microsoft.com/office/officeart/2005/8/layout/hList6"/>
    <dgm:cxn modelId="{655881D1-3D3E-154B-A390-91AF5FC781E0}" type="presOf" srcId="{4997074E-7110-EE4C-8CFB-3D14009CA192}" destId="{46501A05-8DE7-F14B-A9D8-33B09E2C94CA}" srcOrd="0" destOrd="0" presId="urn:microsoft.com/office/officeart/2005/8/layout/hList6"/>
    <dgm:cxn modelId="{749E95D9-5A51-5D4D-90AB-3439BFA8778C}" type="presOf" srcId="{09427D21-8425-824E-9686-632C6BF8FE92}" destId="{449BED78-9111-CA4E-8D02-5087C7A79078}" srcOrd="0" destOrd="4" presId="urn:microsoft.com/office/officeart/2005/8/layout/hList6"/>
    <dgm:cxn modelId="{E38781DB-2657-9745-90D7-39A958DB7CDE}" srcId="{B8D4EA96-CD6B-EE49-8037-4BC6660C2B42}" destId="{09427D21-8425-824E-9686-632C6BF8FE92}" srcOrd="3" destOrd="0" parTransId="{105A4EF1-3DA8-DC4A-8104-039CAE41FE40}" sibTransId="{F3D1B1F9-DBC8-C545-8290-D6C719100A72}"/>
    <dgm:cxn modelId="{D86012EF-BDCF-D842-9F07-84B546E30731}" type="presOf" srcId="{C8B5314F-13AF-6544-B521-4DE094F6F660}" destId="{8FEF3CAB-7993-AD4C-A4CC-510291E82161}" srcOrd="0" destOrd="3" presId="urn:microsoft.com/office/officeart/2005/8/layout/hList6"/>
    <dgm:cxn modelId="{7D59D2F7-8C37-094A-89B9-C71EE12F1135}" srcId="{4997074E-7110-EE4C-8CFB-3D14009CA192}" destId="{71E773D3-B264-6746-8FCD-E94083CB18F4}" srcOrd="2" destOrd="0" parTransId="{C9ECFA47-1DC1-814B-B3E6-997C7695EB61}" sibTransId="{48869569-C4B4-1842-BC82-7F87DEBD0EE8}"/>
    <dgm:cxn modelId="{1EB9BCF8-FF0A-624E-9611-6B1EE70C0382}" srcId="{4997074E-7110-EE4C-8CFB-3D14009CA192}" destId="{9CD40A41-F86F-564D-8C4D-208F06996278}" srcOrd="4" destOrd="0" parTransId="{409B32CE-3D21-C046-AA64-5E1AF6A4D387}" sibTransId="{0D821D8D-2503-9D41-A717-CA658E4292D0}"/>
    <dgm:cxn modelId="{CA2AF4C6-BE4B-524C-80F5-779F312CFAFE}" type="presParOf" srcId="{14A57FC5-0DA3-C94A-BFF1-3EEBFB3CCF11}" destId="{449BED78-9111-CA4E-8D02-5087C7A79078}" srcOrd="0" destOrd="0" presId="urn:microsoft.com/office/officeart/2005/8/layout/hList6"/>
    <dgm:cxn modelId="{F37F8F57-765B-BB47-AB8F-C80A06F80ADB}" type="presParOf" srcId="{14A57FC5-0DA3-C94A-BFF1-3EEBFB3CCF11}" destId="{071C8506-2307-414A-B60D-6438A36DB3DD}" srcOrd="1" destOrd="0" presId="urn:microsoft.com/office/officeart/2005/8/layout/hList6"/>
    <dgm:cxn modelId="{AD44DAE7-416F-CB47-9BE8-151F0549F489}" type="presParOf" srcId="{14A57FC5-0DA3-C94A-BFF1-3EEBFB3CCF11}" destId="{8FEF3CAB-7993-AD4C-A4CC-510291E82161}" srcOrd="2" destOrd="0" presId="urn:microsoft.com/office/officeart/2005/8/layout/hList6"/>
    <dgm:cxn modelId="{C3A17046-9242-D84D-9CE8-A3C3D42F85A6}" type="presParOf" srcId="{14A57FC5-0DA3-C94A-BFF1-3EEBFB3CCF11}" destId="{91B7417B-A5E4-3A44-A178-702C4B840A45}" srcOrd="3" destOrd="0" presId="urn:microsoft.com/office/officeart/2005/8/layout/hList6"/>
    <dgm:cxn modelId="{21E570BA-764E-5341-ACDD-F1F488EE8A5F}" type="presParOf" srcId="{14A57FC5-0DA3-C94A-BFF1-3EEBFB3CCF11}" destId="{46501A05-8DE7-F14B-A9D8-33B09E2C94C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C9AB27-CB84-E240-8C96-76C9BA80ADA7}" type="doc">
      <dgm:prSet loTypeId="urn:microsoft.com/office/officeart/2005/8/layout/bProcess4" loCatId="" qsTypeId="urn:microsoft.com/office/officeart/2005/8/quickstyle/simple1" qsCatId="simple" csTypeId="urn:microsoft.com/office/officeart/2005/8/colors/colorful1" csCatId="colorful" phldr="1"/>
      <dgm:spPr/>
      <dgm:t>
        <a:bodyPr/>
        <a:lstStyle/>
        <a:p>
          <a:endParaRPr lang="en-US"/>
        </a:p>
      </dgm:t>
    </dgm:pt>
    <dgm:pt modelId="{8A2E8C24-BA2D-0D41-B629-DE612526D829}">
      <dgm:prSet phldrT="[Text]" custT="1"/>
      <dgm:spPr/>
      <dgm:t>
        <a:bodyPr/>
        <a:lstStyle/>
        <a:p>
          <a:r>
            <a:rPr lang="en-US" sz="1400" dirty="0">
              <a:latin typeface="Arial Rounded MT Bold" panose="020F0704030504030204" pitchFamily="34" charset="0"/>
            </a:rPr>
            <a:t>Local and Subnational Authorities</a:t>
          </a:r>
        </a:p>
      </dgm:t>
    </dgm:pt>
    <dgm:pt modelId="{13FE075A-355C-3848-9D7C-748A6D8723A7}" type="parTrans" cxnId="{20850C5F-3177-0E4C-9D63-D106A2A0525C}">
      <dgm:prSet/>
      <dgm:spPr/>
      <dgm:t>
        <a:bodyPr/>
        <a:lstStyle/>
        <a:p>
          <a:endParaRPr lang="en-US" sz="1800">
            <a:latin typeface="Arial Rounded MT Bold" panose="020F0704030504030204" pitchFamily="34" charset="0"/>
          </a:endParaRPr>
        </a:p>
      </dgm:t>
    </dgm:pt>
    <dgm:pt modelId="{42D5D7AF-7803-4742-82A0-B08FCF87D762}" type="sibTrans" cxnId="{20850C5F-3177-0E4C-9D63-D106A2A0525C}">
      <dgm:prSet/>
      <dgm:spPr/>
      <dgm:t>
        <a:bodyPr/>
        <a:lstStyle/>
        <a:p>
          <a:endParaRPr lang="en-US" sz="1800">
            <a:latin typeface="Arial Rounded MT Bold" panose="020F0704030504030204" pitchFamily="34" charset="0"/>
          </a:endParaRPr>
        </a:p>
      </dgm:t>
    </dgm:pt>
    <dgm:pt modelId="{168F1470-0E06-4924-A85A-8999374E827B}">
      <dgm:prSet phldrT="[Text]" custT="1"/>
      <dgm:spPr/>
      <dgm:t>
        <a:bodyPr/>
        <a:lstStyle/>
        <a:p>
          <a:r>
            <a:rPr lang="en-US" sz="1400" dirty="0">
              <a:latin typeface="Arial Rounded MT Bold" panose="020F0704030504030204" pitchFamily="34" charset="0"/>
            </a:rPr>
            <a:t> Research and Academia</a:t>
          </a:r>
        </a:p>
      </dgm:t>
    </dgm:pt>
    <dgm:pt modelId="{5CE17652-F0AF-430E-9F21-D2610DBD2978}" type="parTrans" cxnId="{D3DBBD0E-D745-4F9D-8DCC-0F6B65CC507F}">
      <dgm:prSet/>
      <dgm:spPr/>
      <dgm:t>
        <a:bodyPr/>
        <a:lstStyle/>
        <a:p>
          <a:endParaRPr lang="en-US" sz="1800">
            <a:latin typeface="Arial Rounded MT Bold" panose="020F0704030504030204" pitchFamily="34" charset="0"/>
          </a:endParaRPr>
        </a:p>
      </dgm:t>
    </dgm:pt>
    <dgm:pt modelId="{9A24024C-24D3-45B9-AF94-1C5F05A8745B}" type="sibTrans" cxnId="{D3DBBD0E-D745-4F9D-8DCC-0F6B65CC507F}">
      <dgm:prSet/>
      <dgm:spPr/>
      <dgm:t>
        <a:bodyPr/>
        <a:lstStyle/>
        <a:p>
          <a:endParaRPr lang="en-US" sz="1800">
            <a:latin typeface="Arial Rounded MT Bold" panose="020F0704030504030204" pitchFamily="34" charset="0"/>
          </a:endParaRPr>
        </a:p>
      </dgm:t>
    </dgm:pt>
    <dgm:pt modelId="{07746B19-2B30-446D-BA22-3A64969C68D5}">
      <dgm:prSet phldrT="[Text]" custT="1"/>
      <dgm:spPr/>
      <dgm:t>
        <a:bodyPr/>
        <a:lstStyle/>
        <a:p>
          <a:r>
            <a:rPr lang="en-US" sz="1400" dirty="0">
              <a:latin typeface="Arial Rounded MT Bold" panose="020F0704030504030204" pitchFamily="34" charset="0"/>
            </a:rPr>
            <a:t>Civil Society Organizations</a:t>
          </a:r>
        </a:p>
      </dgm:t>
    </dgm:pt>
    <dgm:pt modelId="{C169C15B-1046-4147-AEDC-2A607481EB0E}" type="parTrans" cxnId="{B3237A12-289F-4773-960E-F8379B70330E}">
      <dgm:prSet/>
      <dgm:spPr/>
      <dgm:t>
        <a:bodyPr/>
        <a:lstStyle/>
        <a:p>
          <a:endParaRPr lang="en-US" sz="1800">
            <a:latin typeface="Arial Rounded MT Bold" panose="020F0704030504030204" pitchFamily="34" charset="0"/>
          </a:endParaRPr>
        </a:p>
      </dgm:t>
    </dgm:pt>
    <dgm:pt modelId="{C5B53D58-A43F-4804-9101-5C40B51B500E}" type="sibTrans" cxnId="{B3237A12-289F-4773-960E-F8379B70330E}">
      <dgm:prSet/>
      <dgm:spPr/>
      <dgm:t>
        <a:bodyPr/>
        <a:lstStyle/>
        <a:p>
          <a:endParaRPr lang="en-US" sz="1800">
            <a:latin typeface="Arial Rounded MT Bold" panose="020F0704030504030204" pitchFamily="34" charset="0"/>
          </a:endParaRPr>
        </a:p>
      </dgm:t>
    </dgm:pt>
    <dgm:pt modelId="{2893C886-E503-4830-B2EB-BC523864DF9D}">
      <dgm:prSet phldrT="[Text]" custT="1"/>
      <dgm:spPr/>
      <dgm:t>
        <a:bodyPr/>
        <a:lstStyle/>
        <a:p>
          <a:r>
            <a:rPr lang="en-US" sz="1400" dirty="0">
              <a:latin typeface="Arial Rounded MT Bold" panose="020F0704030504030204" pitchFamily="34" charset="0"/>
            </a:rPr>
            <a:t> Grassroots Organizations</a:t>
          </a:r>
        </a:p>
      </dgm:t>
    </dgm:pt>
    <dgm:pt modelId="{F8A1DEF1-EF1E-4890-9225-5E247E6BFD3D}" type="parTrans" cxnId="{17BCCC17-B687-4603-B909-26B60255139E}">
      <dgm:prSet/>
      <dgm:spPr/>
      <dgm:t>
        <a:bodyPr/>
        <a:lstStyle/>
        <a:p>
          <a:endParaRPr lang="en-US" sz="1800">
            <a:latin typeface="Arial Rounded MT Bold" panose="020F0704030504030204" pitchFamily="34" charset="0"/>
          </a:endParaRPr>
        </a:p>
      </dgm:t>
    </dgm:pt>
    <dgm:pt modelId="{B30E916F-E7A3-44DF-8071-255D5FE13ED4}" type="sibTrans" cxnId="{17BCCC17-B687-4603-B909-26B60255139E}">
      <dgm:prSet/>
      <dgm:spPr/>
      <dgm:t>
        <a:bodyPr/>
        <a:lstStyle/>
        <a:p>
          <a:endParaRPr lang="en-US" sz="1800">
            <a:latin typeface="Arial Rounded MT Bold" panose="020F0704030504030204" pitchFamily="34" charset="0"/>
          </a:endParaRPr>
        </a:p>
      </dgm:t>
    </dgm:pt>
    <dgm:pt modelId="{A1FAC258-9CE6-430E-B2F3-9D4ED900BB13}">
      <dgm:prSet phldrT="[Text]" custT="1"/>
      <dgm:spPr/>
      <dgm:t>
        <a:bodyPr/>
        <a:lstStyle/>
        <a:p>
          <a:r>
            <a:rPr lang="en-US" sz="1400" dirty="0">
              <a:latin typeface="Arial Rounded MT Bold" panose="020F0704030504030204" pitchFamily="34" charset="0"/>
            </a:rPr>
            <a:t> Women</a:t>
          </a:r>
        </a:p>
      </dgm:t>
    </dgm:pt>
    <dgm:pt modelId="{41DA5C5E-2EC2-4957-AC4E-8257FD7647C7}" type="parTrans" cxnId="{11F31251-FF1C-4CB5-8EAF-5343062DCF39}">
      <dgm:prSet/>
      <dgm:spPr/>
      <dgm:t>
        <a:bodyPr/>
        <a:lstStyle/>
        <a:p>
          <a:endParaRPr lang="en-US" sz="1800">
            <a:latin typeface="Arial Rounded MT Bold" panose="020F0704030504030204" pitchFamily="34" charset="0"/>
          </a:endParaRPr>
        </a:p>
      </dgm:t>
    </dgm:pt>
    <dgm:pt modelId="{E0629992-1F81-4D62-AFE3-3A711B181A04}" type="sibTrans" cxnId="{11F31251-FF1C-4CB5-8EAF-5343062DCF39}">
      <dgm:prSet/>
      <dgm:spPr/>
      <dgm:t>
        <a:bodyPr/>
        <a:lstStyle/>
        <a:p>
          <a:endParaRPr lang="en-US" sz="1800">
            <a:latin typeface="Arial Rounded MT Bold" panose="020F0704030504030204" pitchFamily="34" charset="0"/>
          </a:endParaRPr>
        </a:p>
      </dgm:t>
    </dgm:pt>
    <dgm:pt modelId="{2C0C9567-B581-49E7-B70E-8056F16531AD}">
      <dgm:prSet phldrT="[Text]" custT="1"/>
      <dgm:spPr/>
      <dgm:t>
        <a:bodyPr/>
        <a:lstStyle/>
        <a:p>
          <a:r>
            <a:rPr lang="en-US" sz="1400" dirty="0" err="1">
              <a:latin typeface="Arial Rounded MT Bold" panose="020F0704030504030204" pitchFamily="34" charset="0"/>
            </a:rPr>
            <a:t>Parliamenta-rians</a:t>
          </a:r>
          <a:endParaRPr lang="en-US" sz="1400" dirty="0">
            <a:latin typeface="Arial Rounded MT Bold" panose="020F0704030504030204" pitchFamily="34" charset="0"/>
          </a:endParaRPr>
        </a:p>
      </dgm:t>
    </dgm:pt>
    <dgm:pt modelId="{9A76393F-B3C9-499E-8765-AD7B9A848A85}" type="parTrans" cxnId="{75D4F80A-1CAF-4ABE-AE27-E67D1F7CBDEE}">
      <dgm:prSet/>
      <dgm:spPr/>
      <dgm:t>
        <a:bodyPr/>
        <a:lstStyle/>
        <a:p>
          <a:endParaRPr lang="en-US" sz="1800">
            <a:latin typeface="Arial Rounded MT Bold" panose="020F0704030504030204" pitchFamily="34" charset="0"/>
          </a:endParaRPr>
        </a:p>
      </dgm:t>
    </dgm:pt>
    <dgm:pt modelId="{311AB3E2-FEEE-4ED2-8B6B-327ECE998F43}" type="sibTrans" cxnId="{75D4F80A-1CAF-4ABE-AE27-E67D1F7CBDEE}">
      <dgm:prSet/>
      <dgm:spPr/>
      <dgm:t>
        <a:bodyPr/>
        <a:lstStyle/>
        <a:p>
          <a:endParaRPr lang="en-US" sz="1800">
            <a:latin typeface="Arial Rounded MT Bold" panose="020F0704030504030204" pitchFamily="34" charset="0"/>
          </a:endParaRPr>
        </a:p>
      </dgm:t>
    </dgm:pt>
    <dgm:pt modelId="{18F2A0D7-762E-4E07-90B0-855570C123DE}">
      <dgm:prSet phldrT="[Text]" custT="1"/>
      <dgm:spPr/>
      <dgm:t>
        <a:bodyPr/>
        <a:lstStyle/>
        <a:p>
          <a:r>
            <a:rPr lang="en-US" sz="1400" dirty="0">
              <a:latin typeface="Arial Rounded MT Bold" panose="020F0704030504030204" pitchFamily="34" charset="0"/>
            </a:rPr>
            <a:t>Children and Youth</a:t>
          </a:r>
        </a:p>
      </dgm:t>
    </dgm:pt>
    <dgm:pt modelId="{B74340C0-3795-4B33-9B8C-1C504E962067}" type="parTrans" cxnId="{D187C4BF-99F2-4652-A9ED-0295F0AF0A47}">
      <dgm:prSet/>
      <dgm:spPr/>
      <dgm:t>
        <a:bodyPr/>
        <a:lstStyle/>
        <a:p>
          <a:endParaRPr lang="en-US" sz="1800">
            <a:latin typeface="Arial Rounded MT Bold" panose="020F0704030504030204" pitchFamily="34" charset="0"/>
          </a:endParaRPr>
        </a:p>
      </dgm:t>
    </dgm:pt>
    <dgm:pt modelId="{26C66A7F-4B94-4ED0-A43A-B3F3216B02BC}" type="sibTrans" cxnId="{D187C4BF-99F2-4652-A9ED-0295F0AF0A47}">
      <dgm:prSet/>
      <dgm:spPr/>
      <dgm:t>
        <a:bodyPr/>
        <a:lstStyle/>
        <a:p>
          <a:endParaRPr lang="en-US" sz="1800">
            <a:latin typeface="Arial Rounded MT Bold" panose="020F0704030504030204" pitchFamily="34" charset="0"/>
          </a:endParaRPr>
        </a:p>
      </dgm:t>
    </dgm:pt>
    <dgm:pt modelId="{7616CD86-F4DA-461E-B79F-A9E2E18B09E6}">
      <dgm:prSet phldrT="[Text]" custT="1"/>
      <dgm:spPr/>
      <dgm:t>
        <a:bodyPr/>
        <a:lstStyle/>
        <a:p>
          <a:r>
            <a:rPr lang="en-US" sz="1400" dirty="0">
              <a:latin typeface="Arial Rounded MT Bold" panose="020F0704030504030204" pitchFamily="34" charset="0"/>
            </a:rPr>
            <a:t>Business and Industries</a:t>
          </a:r>
        </a:p>
      </dgm:t>
    </dgm:pt>
    <dgm:pt modelId="{6353C971-6FC4-4F86-B172-3D82F5086AC7}" type="parTrans" cxnId="{7EA107C3-115E-4174-BBE9-6776D95F9803}">
      <dgm:prSet/>
      <dgm:spPr/>
      <dgm:t>
        <a:bodyPr/>
        <a:lstStyle/>
        <a:p>
          <a:endParaRPr lang="en-US" sz="1800">
            <a:latin typeface="Arial Rounded MT Bold" panose="020F0704030504030204" pitchFamily="34" charset="0"/>
          </a:endParaRPr>
        </a:p>
      </dgm:t>
    </dgm:pt>
    <dgm:pt modelId="{A292C483-28D0-4E13-8095-9ADAF544B986}" type="sibTrans" cxnId="{7EA107C3-115E-4174-BBE9-6776D95F9803}">
      <dgm:prSet/>
      <dgm:spPr/>
      <dgm:t>
        <a:bodyPr/>
        <a:lstStyle/>
        <a:p>
          <a:endParaRPr lang="en-US" sz="1800">
            <a:latin typeface="Arial Rounded MT Bold" panose="020F0704030504030204" pitchFamily="34" charset="0"/>
          </a:endParaRPr>
        </a:p>
      </dgm:t>
    </dgm:pt>
    <dgm:pt modelId="{AF6EB8A1-6B45-4F58-B0D7-E07ED182A2B1}">
      <dgm:prSet phldrT="[Text]" custT="1"/>
      <dgm:spPr/>
      <dgm:t>
        <a:bodyPr/>
        <a:lstStyle/>
        <a:p>
          <a:r>
            <a:rPr lang="en-US" sz="1400" dirty="0">
              <a:latin typeface="Arial Rounded MT Bold" panose="020F0704030504030204" pitchFamily="34" charset="0"/>
            </a:rPr>
            <a:t> Foundations and Philanthropies</a:t>
          </a:r>
        </a:p>
      </dgm:t>
    </dgm:pt>
    <dgm:pt modelId="{40B986E6-0EFB-4A0E-A505-012B8CEE44FE}" type="parTrans" cxnId="{A103A0EB-2392-405B-8154-FB66D99171F4}">
      <dgm:prSet/>
      <dgm:spPr/>
      <dgm:t>
        <a:bodyPr/>
        <a:lstStyle/>
        <a:p>
          <a:endParaRPr lang="en-US" sz="1800">
            <a:latin typeface="Arial Rounded MT Bold" panose="020F0704030504030204" pitchFamily="34" charset="0"/>
          </a:endParaRPr>
        </a:p>
      </dgm:t>
    </dgm:pt>
    <dgm:pt modelId="{6E161841-1634-498A-AE0D-561C0D934028}" type="sibTrans" cxnId="{A103A0EB-2392-405B-8154-FB66D99171F4}">
      <dgm:prSet/>
      <dgm:spPr/>
      <dgm:t>
        <a:bodyPr/>
        <a:lstStyle/>
        <a:p>
          <a:endParaRPr lang="en-US" sz="1800">
            <a:latin typeface="Arial Rounded MT Bold" panose="020F0704030504030204" pitchFamily="34" charset="0"/>
          </a:endParaRPr>
        </a:p>
      </dgm:t>
    </dgm:pt>
    <dgm:pt modelId="{7ED3A39A-0B9A-4AD1-B798-01F583BBC543}">
      <dgm:prSet phldrT="[Text]" custT="1"/>
      <dgm:spPr/>
      <dgm:t>
        <a:bodyPr/>
        <a:lstStyle/>
        <a:p>
          <a:r>
            <a:rPr lang="en-US" sz="1400" dirty="0">
              <a:latin typeface="Arial Rounded MT Bold" panose="020F0704030504030204" pitchFamily="34" charset="0"/>
            </a:rPr>
            <a:t>Professionals</a:t>
          </a:r>
        </a:p>
      </dgm:t>
    </dgm:pt>
    <dgm:pt modelId="{341929A9-EA07-4A71-8C54-170FE6AFE594}" type="parTrans" cxnId="{6D68DDFD-2AAC-4C7F-B20E-6CD69DFB9B2E}">
      <dgm:prSet/>
      <dgm:spPr/>
      <dgm:t>
        <a:bodyPr/>
        <a:lstStyle/>
        <a:p>
          <a:endParaRPr lang="en-US" sz="1800">
            <a:latin typeface="Arial Rounded MT Bold" panose="020F0704030504030204" pitchFamily="34" charset="0"/>
          </a:endParaRPr>
        </a:p>
      </dgm:t>
    </dgm:pt>
    <dgm:pt modelId="{B033C3CF-0907-441F-8AEB-8DD797281228}" type="sibTrans" cxnId="{6D68DDFD-2AAC-4C7F-B20E-6CD69DFB9B2E}">
      <dgm:prSet/>
      <dgm:spPr/>
      <dgm:t>
        <a:bodyPr/>
        <a:lstStyle/>
        <a:p>
          <a:endParaRPr lang="en-US" sz="1800">
            <a:latin typeface="Arial Rounded MT Bold" panose="020F0704030504030204" pitchFamily="34" charset="0"/>
          </a:endParaRPr>
        </a:p>
      </dgm:t>
    </dgm:pt>
    <dgm:pt modelId="{569649E2-3C2C-4E98-A4FF-D1D5B09C3D29}">
      <dgm:prSet phldrT="[Text]" custT="1"/>
      <dgm:spPr/>
      <dgm:t>
        <a:bodyPr/>
        <a:lstStyle/>
        <a:p>
          <a:r>
            <a:rPr lang="en-US" sz="1400" dirty="0">
              <a:latin typeface="Arial Rounded MT Bold" panose="020F0704030504030204" pitchFamily="34" charset="0"/>
            </a:rPr>
            <a:t>Trade Unions and Workers</a:t>
          </a:r>
        </a:p>
      </dgm:t>
    </dgm:pt>
    <dgm:pt modelId="{C8331AEE-C35C-4831-8D8D-5E4D4B70D8D5}" type="parTrans" cxnId="{BDF793E9-A3E1-4BDD-8763-EE3375FCBD9F}">
      <dgm:prSet/>
      <dgm:spPr/>
      <dgm:t>
        <a:bodyPr/>
        <a:lstStyle/>
        <a:p>
          <a:endParaRPr lang="en-US" sz="1800">
            <a:latin typeface="Arial Rounded MT Bold" panose="020F0704030504030204" pitchFamily="34" charset="0"/>
          </a:endParaRPr>
        </a:p>
      </dgm:t>
    </dgm:pt>
    <dgm:pt modelId="{B6374F06-BF97-4EB1-8B77-3C709943114A}" type="sibTrans" cxnId="{BDF793E9-A3E1-4BDD-8763-EE3375FCBD9F}">
      <dgm:prSet/>
      <dgm:spPr/>
      <dgm:t>
        <a:bodyPr/>
        <a:lstStyle/>
        <a:p>
          <a:endParaRPr lang="en-US" sz="1800">
            <a:latin typeface="Arial Rounded MT Bold" panose="020F0704030504030204" pitchFamily="34" charset="0"/>
          </a:endParaRPr>
        </a:p>
      </dgm:t>
    </dgm:pt>
    <dgm:pt modelId="{199923AD-19B5-4372-B5BA-B5017774DCB0}">
      <dgm:prSet phldrT="[Text]" custT="1"/>
      <dgm:spPr/>
      <dgm:t>
        <a:bodyPr/>
        <a:lstStyle/>
        <a:p>
          <a:r>
            <a:rPr lang="en-US" sz="1400" dirty="0">
              <a:latin typeface="Arial Rounded MT Bold" panose="020F0704030504030204" pitchFamily="34" charset="0"/>
            </a:rPr>
            <a:t>Farmers</a:t>
          </a:r>
        </a:p>
      </dgm:t>
    </dgm:pt>
    <dgm:pt modelId="{D7DE0D8D-61D1-4347-92B2-50A69A049EBA}" type="parTrans" cxnId="{FA01F400-869B-4C41-AD2B-71B7A5BFAD15}">
      <dgm:prSet/>
      <dgm:spPr/>
      <dgm:t>
        <a:bodyPr/>
        <a:lstStyle/>
        <a:p>
          <a:endParaRPr lang="en-US" sz="1800">
            <a:latin typeface="Arial Rounded MT Bold" panose="020F0704030504030204" pitchFamily="34" charset="0"/>
          </a:endParaRPr>
        </a:p>
      </dgm:t>
    </dgm:pt>
    <dgm:pt modelId="{A3EC1E87-B28C-4ED7-8610-C7E55A538393}" type="sibTrans" cxnId="{FA01F400-869B-4C41-AD2B-71B7A5BFAD15}">
      <dgm:prSet/>
      <dgm:spPr/>
      <dgm:t>
        <a:bodyPr/>
        <a:lstStyle/>
        <a:p>
          <a:endParaRPr lang="en-US" sz="1800">
            <a:latin typeface="Arial Rounded MT Bold" panose="020F0704030504030204" pitchFamily="34" charset="0"/>
          </a:endParaRPr>
        </a:p>
      </dgm:t>
    </dgm:pt>
    <dgm:pt modelId="{73B44786-8E07-4ABA-9FFA-EA000BDF0DBC}">
      <dgm:prSet phldrT="[Text]" custT="1"/>
      <dgm:spPr/>
      <dgm:t>
        <a:bodyPr/>
        <a:lstStyle/>
        <a:p>
          <a:r>
            <a:rPr lang="en-US" sz="1400" dirty="0">
              <a:latin typeface="Arial Rounded MT Bold" panose="020F0704030504030204" pitchFamily="34" charset="0"/>
            </a:rPr>
            <a:t>Indigenous people</a:t>
          </a:r>
        </a:p>
      </dgm:t>
    </dgm:pt>
    <dgm:pt modelId="{2B97EF11-C758-475F-B717-BFB4DDBA1158}" type="parTrans" cxnId="{C58ABC4D-0550-4B5E-8233-CACADCAED954}">
      <dgm:prSet/>
      <dgm:spPr/>
      <dgm:t>
        <a:bodyPr/>
        <a:lstStyle/>
        <a:p>
          <a:endParaRPr lang="en-US" sz="1800">
            <a:latin typeface="Arial Rounded MT Bold" panose="020F0704030504030204" pitchFamily="34" charset="0"/>
          </a:endParaRPr>
        </a:p>
      </dgm:t>
    </dgm:pt>
    <dgm:pt modelId="{E4C1F839-EA02-4FE4-B6DB-B75CB12198F7}" type="sibTrans" cxnId="{C58ABC4D-0550-4B5E-8233-CACADCAED954}">
      <dgm:prSet/>
      <dgm:spPr/>
      <dgm:t>
        <a:bodyPr/>
        <a:lstStyle/>
        <a:p>
          <a:endParaRPr lang="en-US" sz="1800">
            <a:latin typeface="Arial Rounded MT Bold" panose="020F0704030504030204" pitchFamily="34" charset="0"/>
          </a:endParaRPr>
        </a:p>
      </dgm:t>
    </dgm:pt>
    <dgm:pt modelId="{DDB9C899-7C07-4471-A15D-EEDC6A0F2632}">
      <dgm:prSet phldrT="[Text]" custT="1"/>
      <dgm:spPr/>
      <dgm:t>
        <a:bodyPr/>
        <a:lstStyle/>
        <a:p>
          <a:r>
            <a:rPr lang="en-US" sz="1400" dirty="0">
              <a:latin typeface="Arial Rounded MT Bold" panose="020F0704030504030204" pitchFamily="34" charset="0"/>
            </a:rPr>
            <a:t>Older Persons</a:t>
          </a:r>
        </a:p>
      </dgm:t>
    </dgm:pt>
    <dgm:pt modelId="{0BA9CFCB-84DB-4FA1-A140-980609E67CE4}" type="parTrans" cxnId="{3F67A989-2283-4D5D-9279-0F8393B6F80F}">
      <dgm:prSet/>
      <dgm:spPr/>
      <dgm:t>
        <a:bodyPr/>
        <a:lstStyle/>
        <a:p>
          <a:endParaRPr lang="en-US" sz="1800">
            <a:latin typeface="Arial Rounded MT Bold" panose="020F0704030504030204" pitchFamily="34" charset="0"/>
          </a:endParaRPr>
        </a:p>
      </dgm:t>
    </dgm:pt>
    <dgm:pt modelId="{40496C81-A0D9-46BD-82EB-714B5F8F97A4}" type="sibTrans" cxnId="{3F67A989-2283-4D5D-9279-0F8393B6F80F}">
      <dgm:prSet/>
      <dgm:spPr/>
      <dgm:t>
        <a:bodyPr/>
        <a:lstStyle/>
        <a:p>
          <a:endParaRPr lang="en-US" sz="1800">
            <a:latin typeface="Arial Rounded MT Bold" panose="020F0704030504030204" pitchFamily="34" charset="0"/>
          </a:endParaRPr>
        </a:p>
      </dgm:t>
    </dgm:pt>
    <dgm:pt modelId="{77920A68-BC1B-4710-9311-B66A6FDE718D}">
      <dgm:prSet phldrT="[Text]" custT="1"/>
      <dgm:spPr/>
      <dgm:t>
        <a:bodyPr/>
        <a:lstStyle/>
        <a:p>
          <a:r>
            <a:rPr lang="en-US" sz="1400" dirty="0">
              <a:latin typeface="Arial Rounded MT Bold" panose="020F0704030504030204" pitchFamily="34" charset="0"/>
            </a:rPr>
            <a:t>Persons with Disabilities (*)</a:t>
          </a:r>
        </a:p>
      </dgm:t>
    </dgm:pt>
    <dgm:pt modelId="{8B1A352B-4C2F-415C-8E77-D087169DC250}" type="parTrans" cxnId="{9C52B6F3-998C-41DD-8FAD-0D3F0D18DC49}">
      <dgm:prSet/>
      <dgm:spPr/>
      <dgm:t>
        <a:bodyPr/>
        <a:lstStyle/>
        <a:p>
          <a:endParaRPr lang="en-US" sz="1800">
            <a:latin typeface="Arial Rounded MT Bold" panose="020F0704030504030204" pitchFamily="34" charset="0"/>
          </a:endParaRPr>
        </a:p>
      </dgm:t>
    </dgm:pt>
    <dgm:pt modelId="{391C9056-6F42-41B5-A852-275A392DEA21}" type="sibTrans" cxnId="{9C52B6F3-998C-41DD-8FAD-0D3F0D18DC49}">
      <dgm:prSet/>
      <dgm:spPr/>
      <dgm:t>
        <a:bodyPr/>
        <a:lstStyle/>
        <a:p>
          <a:endParaRPr lang="en-US" sz="1800">
            <a:latin typeface="Arial Rounded MT Bold" panose="020F0704030504030204" pitchFamily="34" charset="0"/>
          </a:endParaRPr>
        </a:p>
      </dgm:t>
    </dgm:pt>
    <dgm:pt modelId="{E519BFC9-85A4-4363-8351-90321721F0DC}">
      <dgm:prSet phldrT="[Text]" custT="1"/>
      <dgm:spPr/>
      <dgm:t>
        <a:bodyPr/>
        <a:lstStyle/>
        <a:p>
          <a:r>
            <a:rPr lang="en-US" sz="1400" dirty="0">
              <a:latin typeface="Arial Rounded MT Bold" panose="020F0704030504030204" pitchFamily="34" charset="0"/>
            </a:rPr>
            <a:t>Medias</a:t>
          </a:r>
        </a:p>
      </dgm:t>
    </dgm:pt>
    <dgm:pt modelId="{D549272D-500D-4F51-A521-79F42FDFBF24}" type="parTrans" cxnId="{B68561E1-B3CF-4B85-BFC4-FA2761AD406B}">
      <dgm:prSet/>
      <dgm:spPr/>
      <dgm:t>
        <a:bodyPr/>
        <a:lstStyle/>
        <a:p>
          <a:endParaRPr lang="en-US" sz="1800">
            <a:latin typeface="Arial Rounded MT Bold" panose="020F0704030504030204" pitchFamily="34" charset="0"/>
          </a:endParaRPr>
        </a:p>
      </dgm:t>
    </dgm:pt>
    <dgm:pt modelId="{D567FE32-F493-4D5F-8EA1-65E971BA22A3}" type="sibTrans" cxnId="{B68561E1-B3CF-4B85-BFC4-FA2761AD406B}">
      <dgm:prSet/>
      <dgm:spPr/>
      <dgm:t>
        <a:bodyPr/>
        <a:lstStyle/>
        <a:p>
          <a:endParaRPr lang="en-US" sz="1800">
            <a:latin typeface="Arial Rounded MT Bold" panose="020F0704030504030204" pitchFamily="34" charset="0"/>
          </a:endParaRPr>
        </a:p>
      </dgm:t>
    </dgm:pt>
    <dgm:pt modelId="{F5E8DFDA-9E06-304A-883C-E7500CE8981E}" type="pres">
      <dgm:prSet presAssocID="{20C9AB27-CB84-E240-8C96-76C9BA80ADA7}" presName="Name0" presStyleCnt="0">
        <dgm:presLayoutVars>
          <dgm:dir/>
          <dgm:resizeHandles/>
        </dgm:presLayoutVars>
      </dgm:prSet>
      <dgm:spPr/>
    </dgm:pt>
    <dgm:pt modelId="{9180651B-91DB-0448-A3DF-68548DF9185A}" type="pres">
      <dgm:prSet presAssocID="{8A2E8C24-BA2D-0D41-B629-DE612526D829}" presName="compNode" presStyleCnt="0"/>
      <dgm:spPr/>
    </dgm:pt>
    <dgm:pt modelId="{37109094-52B5-1E42-A667-C13B87072E85}" type="pres">
      <dgm:prSet presAssocID="{8A2E8C24-BA2D-0D41-B629-DE612526D829}" presName="dummyConnPt" presStyleCnt="0"/>
      <dgm:spPr/>
    </dgm:pt>
    <dgm:pt modelId="{161BB1DE-9F83-7041-A681-4A2071C26361}" type="pres">
      <dgm:prSet presAssocID="{8A2E8C24-BA2D-0D41-B629-DE612526D829}" presName="node" presStyleLbl="node1" presStyleIdx="0" presStyleCnt="16">
        <dgm:presLayoutVars>
          <dgm:bulletEnabled val="1"/>
        </dgm:presLayoutVars>
      </dgm:prSet>
      <dgm:spPr/>
    </dgm:pt>
    <dgm:pt modelId="{6098D82C-806C-664D-A851-C858F6EED5FD}" type="pres">
      <dgm:prSet presAssocID="{42D5D7AF-7803-4742-82A0-B08FCF87D762}" presName="sibTrans" presStyleLbl="bgSibTrans2D1" presStyleIdx="0" presStyleCnt="15"/>
      <dgm:spPr/>
    </dgm:pt>
    <dgm:pt modelId="{1477B9CE-E4FA-4EA4-BE5A-9FD5317F46C5}" type="pres">
      <dgm:prSet presAssocID="{168F1470-0E06-4924-A85A-8999374E827B}" presName="compNode" presStyleCnt="0"/>
      <dgm:spPr/>
    </dgm:pt>
    <dgm:pt modelId="{37D8515F-F808-4465-B79E-D85FEB0A862B}" type="pres">
      <dgm:prSet presAssocID="{168F1470-0E06-4924-A85A-8999374E827B}" presName="dummyConnPt" presStyleCnt="0"/>
      <dgm:spPr/>
    </dgm:pt>
    <dgm:pt modelId="{117E6854-D010-4F43-906E-C1738EDB432F}" type="pres">
      <dgm:prSet presAssocID="{168F1470-0E06-4924-A85A-8999374E827B}" presName="node" presStyleLbl="node1" presStyleIdx="1" presStyleCnt="16">
        <dgm:presLayoutVars>
          <dgm:bulletEnabled val="1"/>
        </dgm:presLayoutVars>
      </dgm:prSet>
      <dgm:spPr/>
    </dgm:pt>
    <dgm:pt modelId="{9F3CE06B-6955-4609-852E-1D9DBC7524D4}" type="pres">
      <dgm:prSet presAssocID="{9A24024C-24D3-45B9-AF94-1C5F05A8745B}" presName="sibTrans" presStyleLbl="bgSibTrans2D1" presStyleIdx="1" presStyleCnt="15"/>
      <dgm:spPr/>
    </dgm:pt>
    <dgm:pt modelId="{88A94FC0-83EB-4B23-9768-BB999CA03B8D}" type="pres">
      <dgm:prSet presAssocID="{07746B19-2B30-446D-BA22-3A64969C68D5}" presName="compNode" presStyleCnt="0"/>
      <dgm:spPr/>
    </dgm:pt>
    <dgm:pt modelId="{4821EC94-B22D-4208-9E72-5F4868335058}" type="pres">
      <dgm:prSet presAssocID="{07746B19-2B30-446D-BA22-3A64969C68D5}" presName="dummyConnPt" presStyleCnt="0"/>
      <dgm:spPr/>
    </dgm:pt>
    <dgm:pt modelId="{6AA935A3-9B55-474D-AA6E-AEC0C2C6A59A}" type="pres">
      <dgm:prSet presAssocID="{07746B19-2B30-446D-BA22-3A64969C68D5}" presName="node" presStyleLbl="node1" presStyleIdx="2" presStyleCnt="16">
        <dgm:presLayoutVars>
          <dgm:bulletEnabled val="1"/>
        </dgm:presLayoutVars>
      </dgm:prSet>
      <dgm:spPr/>
    </dgm:pt>
    <dgm:pt modelId="{7AFC8C8D-62B0-438E-9473-A5361575CFA7}" type="pres">
      <dgm:prSet presAssocID="{C5B53D58-A43F-4804-9101-5C40B51B500E}" presName="sibTrans" presStyleLbl="bgSibTrans2D1" presStyleIdx="2" presStyleCnt="15"/>
      <dgm:spPr/>
    </dgm:pt>
    <dgm:pt modelId="{2AD5529E-F5B8-4132-8642-A2E27281D336}" type="pres">
      <dgm:prSet presAssocID="{2893C886-E503-4830-B2EB-BC523864DF9D}" presName="compNode" presStyleCnt="0"/>
      <dgm:spPr/>
    </dgm:pt>
    <dgm:pt modelId="{8EE73873-7519-4F19-A65F-FB19C3B8EB9A}" type="pres">
      <dgm:prSet presAssocID="{2893C886-E503-4830-B2EB-BC523864DF9D}" presName="dummyConnPt" presStyleCnt="0"/>
      <dgm:spPr/>
    </dgm:pt>
    <dgm:pt modelId="{A1E0D787-C19C-4BBF-99B0-738E3A2AC1C4}" type="pres">
      <dgm:prSet presAssocID="{2893C886-E503-4830-B2EB-BC523864DF9D}" presName="node" presStyleLbl="node1" presStyleIdx="3" presStyleCnt="16">
        <dgm:presLayoutVars>
          <dgm:bulletEnabled val="1"/>
        </dgm:presLayoutVars>
      </dgm:prSet>
      <dgm:spPr/>
    </dgm:pt>
    <dgm:pt modelId="{4ABABB01-32C1-4530-89D6-A1C69AA51D6E}" type="pres">
      <dgm:prSet presAssocID="{B30E916F-E7A3-44DF-8071-255D5FE13ED4}" presName="sibTrans" presStyleLbl="bgSibTrans2D1" presStyleIdx="3" presStyleCnt="15"/>
      <dgm:spPr/>
    </dgm:pt>
    <dgm:pt modelId="{2E481580-ED88-401F-A40D-5F662138B2F7}" type="pres">
      <dgm:prSet presAssocID="{A1FAC258-9CE6-430E-B2F3-9D4ED900BB13}" presName="compNode" presStyleCnt="0"/>
      <dgm:spPr/>
    </dgm:pt>
    <dgm:pt modelId="{98D71B00-C2AA-4DE7-B04D-D3B6621F6B5A}" type="pres">
      <dgm:prSet presAssocID="{A1FAC258-9CE6-430E-B2F3-9D4ED900BB13}" presName="dummyConnPt" presStyleCnt="0"/>
      <dgm:spPr/>
    </dgm:pt>
    <dgm:pt modelId="{BEF0BF61-C04B-4537-8BB4-4225AC55CA35}" type="pres">
      <dgm:prSet presAssocID="{A1FAC258-9CE6-430E-B2F3-9D4ED900BB13}" presName="node" presStyleLbl="node1" presStyleIdx="4" presStyleCnt="16">
        <dgm:presLayoutVars>
          <dgm:bulletEnabled val="1"/>
        </dgm:presLayoutVars>
      </dgm:prSet>
      <dgm:spPr/>
    </dgm:pt>
    <dgm:pt modelId="{47D223B0-CE7A-4A3B-A1AA-C9EA94C150C0}" type="pres">
      <dgm:prSet presAssocID="{E0629992-1F81-4D62-AFE3-3A711B181A04}" presName="sibTrans" presStyleLbl="bgSibTrans2D1" presStyleIdx="4" presStyleCnt="15"/>
      <dgm:spPr/>
    </dgm:pt>
    <dgm:pt modelId="{4DBA2941-E744-46DD-8D0C-78C11705099F}" type="pres">
      <dgm:prSet presAssocID="{2C0C9567-B581-49E7-B70E-8056F16531AD}" presName="compNode" presStyleCnt="0"/>
      <dgm:spPr/>
    </dgm:pt>
    <dgm:pt modelId="{F1704052-5BE5-4F38-A8BF-ED5A067F65F3}" type="pres">
      <dgm:prSet presAssocID="{2C0C9567-B581-49E7-B70E-8056F16531AD}" presName="dummyConnPt" presStyleCnt="0"/>
      <dgm:spPr/>
    </dgm:pt>
    <dgm:pt modelId="{FAAEC1A3-DB3D-4E90-B144-1591431A7496}" type="pres">
      <dgm:prSet presAssocID="{2C0C9567-B581-49E7-B70E-8056F16531AD}" presName="node" presStyleLbl="node1" presStyleIdx="5" presStyleCnt="16">
        <dgm:presLayoutVars>
          <dgm:bulletEnabled val="1"/>
        </dgm:presLayoutVars>
      </dgm:prSet>
      <dgm:spPr/>
    </dgm:pt>
    <dgm:pt modelId="{F8CD75AF-9FB1-4E9E-8450-B964A589C989}" type="pres">
      <dgm:prSet presAssocID="{311AB3E2-FEEE-4ED2-8B6B-327ECE998F43}" presName="sibTrans" presStyleLbl="bgSibTrans2D1" presStyleIdx="5" presStyleCnt="15"/>
      <dgm:spPr/>
    </dgm:pt>
    <dgm:pt modelId="{70AAF654-A323-4B93-A96F-55854CC46628}" type="pres">
      <dgm:prSet presAssocID="{18F2A0D7-762E-4E07-90B0-855570C123DE}" presName="compNode" presStyleCnt="0"/>
      <dgm:spPr/>
    </dgm:pt>
    <dgm:pt modelId="{5C0AF90A-8A6D-495C-8E3C-9177F5F99502}" type="pres">
      <dgm:prSet presAssocID="{18F2A0D7-762E-4E07-90B0-855570C123DE}" presName="dummyConnPt" presStyleCnt="0"/>
      <dgm:spPr/>
    </dgm:pt>
    <dgm:pt modelId="{A359CAED-033F-4F7A-B85A-AD97F47ADC66}" type="pres">
      <dgm:prSet presAssocID="{18F2A0D7-762E-4E07-90B0-855570C123DE}" presName="node" presStyleLbl="node1" presStyleIdx="6" presStyleCnt="16">
        <dgm:presLayoutVars>
          <dgm:bulletEnabled val="1"/>
        </dgm:presLayoutVars>
      </dgm:prSet>
      <dgm:spPr/>
    </dgm:pt>
    <dgm:pt modelId="{C96D3014-D99E-4D0C-9736-ED7F605DEAF6}" type="pres">
      <dgm:prSet presAssocID="{26C66A7F-4B94-4ED0-A43A-B3F3216B02BC}" presName="sibTrans" presStyleLbl="bgSibTrans2D1" presStyleIdx="6" presStyleCnt="15"/>
      <dgm:spPr/>
    </dgm:pt>
    <dgm:pt modelId="{1D973D34-EE77-498B-8E2B-D27F9066DFA2}" type="pres">
      <dgm:prSet presAssocID="{7616CD86-F4DA-461E-B79F-A9E2E18B09E6}" presName="compNode" presStyleCnt="0"/>
      <dgm:spPr/>
    </dgm:pt>
    <dgm:pt modelId="{35117F58-2260-4160-B1CD-1D63800637E9}" type="pres">
      <dgm:prSet presAssocID="{7616CD86-F4DA-461E-B79F-A9E2E18B09E6}" presName="dummyConnPt" presStyleCnt="0"/>
      <dgm:spPr/>
    </dgm:pt>
    <dgm:pt modelId="{2C80F74E-1BE0-426A-BA59-DA01BB2C6B4E}" type="pres">
      <dgm:prSet presAssocID="{7616CD86-F4DA-461E-B79F-A9E2E18B09E6}" presName="node" presStyleLbl="node1" presStyleIdx="7" presStyleCnt="16">
        <dgm:presLayoutVars>
          <dgm:bulletEnabled val="1"/>
        </dgm:presLayoutVars>
      </dgm:prSet>
      <dgm:spPr/>
    </dgm:pt>
    <dgm:pt modelId="{380A591F-EE71-44AB-A839-2AD0604645A5}" type="pres">
      <dgm:prSet presAssocID="{A292C483-28D0-4E13-8095-9ADAF544B986}" presName="sibTrans" presStyleLbl="bgSibTrans2D1" presStyleIdx="7" presStyleCnt="15"/>
      <dgm:spPr/>
    </dgm:pt>
    <dgm:pt modelId="{BD6CD13B-C90D-4F42-A96A-860CF85C5334}" type="pres">
      <dgm:prSet presAssocID="{AF6EB8A1-6B45-4F58-B0D7-E07ED182A2B1}" presName="compNode" presStyleCnt="0"/>
      <dgm:spPr/>
    </dgm:pt>
    <dgm:pt modelId="{EEF2F129-C003-4EEE-B52B-AB9C51955E3F}" type="pres">
      <dgm:prSet presAssocID="{AF6EB8A1-6B45-4F58-B0D7-E07ED182A2B1}" presName="dummyConnPt" presStyleCnt="0"/>
      <dgm:spPr/>
    </dgm:pt>
    <dgm:pt modelId="{1B43D0E2-97FC-4DAF-96A3-824D8EE13B12}" type="pres">
      <dgm:prSet presAssocID="{AF6EB8A1-6B45-4F58-B0D7-E07ED182A2B1}" presName="node" presStyleLbl="node1" presStyleIdx="8" presStyleCnt="16">
        <dgm:presLayoutVars>
          <dgm:bulletEnabled val="1"/>
        </dgm:presLayoutVars>
      </dgm:prSet>
      <dgm:spPr/>
    </dgm:pt>
    <dgm:pt modelId="{2F97C483-25B5-4BE6-8F70-A721EE01B8CE}" type="pres">
      <dgm:prSet presAssocID="{6E161841-1634-498A-AE0D-561C0D934028}" presName="sibTrans" presStyleLbl="bgSibTrans2D1" presStyleIdx="8" presStyleCnt="15"/>
      <dgm:spPr/>
    </dgm:pt>
    <dgm:pt modelId="{6F3D6AA2-C1BA-4DC7-ADC5-6B40B55463BA}" type="pres">
      <dgm:prSet presAssocID="{7ED3A39A-0B9A-4AD1-B798-01F583BBC543}" presName="compNode" presStyleCnt="0"/>
      <dgm:spPr/>
    </dgm:pt>
    <dgm:pt modelId="{88581A6C-BCA3-4225-82D2-C08D8EA2713E}" type="pres">
      <dgm:prSet presAssocID="{7ED3A39A-0B9A-4AD1-B798-01F583BBC543}" presName="dummyConnPt" presStyleCnt="0"/>
      <dgm:spPr/>
    </dgm:pt>
    <dgm:pt modelId="{5F9527B0-1850-4CE8-B293-0D872F264A6A}" type="pres">
      <dgm:prSet presAssocID="{7ED3A39A-0B9A-4AD1-B798-01F583BBC543}" presName="node" presStyleLbl="node1" presStyleIdx="9" presStyleCnt="16">
        <dgm:presLayoutVars>
          <dgm:bulletEnabled val="1"/>
        </dgm:presLayoutVars>
      </dgm:prSet>
      <dgm:spPr/>
    </dgm:pt>
    <dgm:pt modelId="{39229CE3-EDD7-4DBE-9DE8-E96505D0BE28}" type="pres">
      <dgm:prSet presAssocID="{B033C3CF-0907-441F-8AEB-8DD797281228}" presName="sibTrans" presStyleLbl="bgSibTrans2D1" presStyleIdx="9" presStyleCnt="15"/>
      <dgm:spPr/>
    </dgm:pt>
    <dgm:pt modelId="{7584BAA1-EE70-404F-B1BA-1C76F54267E6}" type="pres">
      <dgm:prSet presAssocID="{569649E2-3C2C-4E98-A4FF-D1D5B09C3D29}" presName="compNode" presStyleCnt="0"/>
      <dgm:spPr/>
    </dgm:pt>
    <dgm:pt modelId="{A4ABD551-CADE-46C7-A6E4-7C41A499EDFE}" type="pres">
      <dgm:prSet presAssocID="{569649E2-3C2C-4E98-A4FF-D1D5B09C3D29}" presName="dummyConnPt" presStyleCnt="0"/>
      <dgm:spPr/>
    </dgm:pt>
    <dgm:pt modelId="{CC35E22A-0973-42E2-A135-B099BE6545A7}" type="pres">
      <dgm:prSet presAssocID="{569649E2-3C2C-4E98-A4FF-D1D5B09C3D29}" presName="node" presStyleLbl="node1" presStyleIdx="10" presStyleCnt="16">
        <dgm:presLayoutVars>
          <dgm:bulletEnabled val="1"/>
        </dgm:presLayoutVars>
      </dgm:prSet>
      <dgm:spPr/>
    </dgm:pt>
    <dgm:pt modelId="{82C150D5-E1E3-406F-9F45-BDF5B3B489BA}" type="pres">
      <dgm:prSet presAssocID="{B6374F06-BF97-4EB1-8B77-3C709943114A}" presName="sibTrans" presStyleLbl="bgSibTrans2D1" presStyleIdx="10" presStyleCnt="15"/>
      <dgm:spPr/>
    </dgm:pt>
    <dgm:pt modelId="{F0BCDCA0-B97C-4FEF-82A9-CB6267AD384A}" type="pres">
      <dgm:prSet presAssocID="{199923AD-19B5-4372-B5BA-B5017774DCB0}" presName="compNode" presStyleCnt="0"/>
      <dgm:spPr/>
    </dgm:pt>
    <dgm:pt modelId="{09078F5F-DC9C-4AB9-82DE-6C65D5BD6898}" type="pres">
      <dgm:prSet presAssocID="{199923AD-19B5-4372-B5BA-B5017774DCB0}" presName="dummyConnPt" presStyleCnt="0"/>
      <dgm:spPr/>
    </dgm:pt>
    <dgm:pt modelId="{75B6E031-06EA-4726-8EEC-F8EACA24B2BF}" type="pres">
      <dgm:prSet presAssocID="{199923AD-19B5-4372-B5BA-B5017774DCB0}" presName="node" presStyleLbl="node1" presStyleIdx="11" presStyleCnt="16">
        <dgm:presLayoutVars>
          <dgm:bulletEnabled val="1"/>
        </dgm:presLayoutVars>
      </dgm:prSet>
      <dgm:spPr/>
    </dgm:pt>
    <dgm:pt modelId="{DF2309D3-9D81-44BD-888B-56B2D389B458}" type="pres">
      <dgm:prSet presAssocID="{A3EC1E87-B28C-4ED7-8610-C7E55A538393}" presName="sibTrans" presStyleLbl="bgSibTrans2D1" presStyleIdx="11" presStyleCnt="15"/>
      <dgm:spPr/>
    </dgm:pt>
    <dgm:pt modelId="{7DDD5957-3BCD-47D5-8EB8-81A804780187}" type="pres">
      <dgm:prSet presAssocID="{73B44786-8E07-4ABA-9FFA-EA000BDF0DBC}" presName="compNode" presStyleCnt="0"/>
      <dgm:spPr/>
    </dgm:pt>
    <dgm:pt modelId="{763FB359-1BAC-4A04-9583-FE4FC38122B0}" type="pres">
      <dgm:prSet presAssocID="{73B44786-8E07-4ABA-9FFA-EA000BDF0DBC}" presName="dummyConnPt" presStyleCnt="0"/>
      <dgm:spPr/>
    </dgm:pt>
    <dgm:pt modelId="{DB2CD146-BF87-41FD-8CDA-BF07F8BE5857}" type="pres">
      <dgm:prSet presAssocID="{73B44786-8E07-4ABA-9FFA-EA000BDF0DBC}" presName="node" presStyleLbl="node1" presStyleIdx="12" presStyleCnt="16">
        <dgm:presLayoutVars>
          <dgm:bulletEnabled val="1"/>
        </dgm:presLayoutVars>
      </dgm:prSet>
      <dgm:spPr/>
    </dgm:pt>
    <dgm:pt modelId="{C42639F7-7F43-41B9-B6E4-FD8A2A8E3565}" type="pres">
      <dgm:prSet presAssocID="{E4C1F839-EA02-4FE4-B6DB-B75CB12198F7}" presName="sibTrans" presStyleLbl="bgSibTrans2D1" presStyleIdx="12" presStyleCnt="15"/>
      <dgm:spPr/>
    </dgm:pt>
    <dgm:pt modelId="{1F8C6476-E87B-4D0C-8110-3029673EFDF9}" type="pres">
      <dgm:prSet presAssocID="{DDB9C899-7C07-4471-A15D-EEDC6A0F2632}" presName="compNode" presStyleCnt="0"/>
      <dgm:spPr/>
    </dgm:pt>
    <dgm:pt modelId="{B35072C0-2B9F-4E45-8546-B9562375254F}" type="pres">
      <dgm:prSet presAssocID="{DDB9C899-7C07-4471-A15D-EEDC6A0F2632}" presName="dummyConnPt" presStyleCnt="0"/>
      <dgm:spPr/>
    </dgm:pt>
    <dgm:pt modelId="{63467476-1FF4-4CBF-9F94-445FF5FD6E3A}" type="pres">
      <dgm:prSet presAssocID="{DDB9C899-7C07-4471-A15D-EEDC6A0F2632}" presName="node" presStyleLbl="node1" presStyleIdx="13" presStyleCnt="16">
        <dgm:presLayoutVars>
          <dgm:bulletEnabled val="1"/>
        </dgm:presLayoutVars>
      </dgm:prSet>
      <dgm:spPr/>
    </dgm:pt>
    <dgm:pt modelId="{6FF65C3B-F9A6-4042-8A0A-8552E29004C7}" type="pres">
      <dgm:prSet presAssocID="{40496C81-A0D9-46BD-82EB-714B5F8F97A4}" presName="sibTrans" presStyleLbl="bgSibTrans2D1" presStyleIdx="13" presStyleCnt="15"/>
      <dgm:spPr/>
    </dgm:pt>
    <dgm:pt modelId="{AA17BD37-3DEC-4EEE-A1CA-28A9F81EFC56}" type="pres">
      <dgm:prSet presAssocID="{77920A68-BC1B-4710-9311-B66A6FDE718D}" presName="compNode" presStyleCnt="0"/>
      <dgm:spPr/>
    </dgm:pt>
    <dgm:pt modelId="{4E324782-877A-4900-B7DD-E0EE943FD34D}" type="pres">
      <dgm:prSet presAssocID="{77920A68-BC1B-4710-9311-B66A6FDE718D}" presName="dummyConnPt" presStyleCnt="0"/>
      <dgm:spPr/>
    </dgm:pt>
    <dgm:pt modelId="{9882A719-B1E9-4A99-9139-FCCDAE85D797}" type="pres">
      <dgm:prSet presAssocID="{77920A68-BC1B-4710-9311-B66A6FDE718D}" presName="node" presStyleLbl="node1" presStyleIdx="14" presStyleCnt="16">
        <dgm:presLayoutVars>
          <dgm:bulletEnabled val="1"/>
        </dgm:presLayoutVars>
      </dgm:prSet>
      <dgm:spPr/>
    </dgm:pt>
    <dgm:pt modelId="{708EF470-B45F-43F2-80FD-F0A733E21964}" type="pres">
      <dgm:prSet presAssocID="{391C9056-6F42-41B5-A852-275A392DEA21}" presName="sibTrans" presStyleLbl="bgSibTrans2D1" presStyleIdx="14" presStyleCnt="15"/>
      <dgm:spPr/>
    </dgm:pt>
    <dgm:pt modelId="{3420345D-D538-43E0-BDBE-80FC0BD979FE}" type="pres">
      <dgm:prSet presAssocID="{E519BFC9-85A4-4363-8351-90321721F0DC}" presName="compNode" presStyleCnt="0"/>
      <dgm:spPr/>
    </dgm:pt>
    <dgm:pt modelId="{712ACE19-389E-496E-92CE-9D27296428A9}" type="pres">
      <dgm:prSet presAssocID="{E519BFC9-85A4-4363-8351-90321721F0DC}" presName="dummyConnPt" presStyleCnt="0"/>
      <dgm:spPr/>
    </dgm:pt>
    <dgm:pt modelId="{4BB12007-61E5-4242-AB2B-C5BA40247F20}" type="pres">
      <dgm:prSet presAssocID="{E519BFC9-85A4-4363-8351-90321721F0DC}" presName="node" presStyleLbl="node1" presStyleIdx="15" presStyleCnt="16">
        <dgm:presLayoutVars>
          <dgm:bulletEnabled val="1"/>
        </dgm:presLayoutVars>
      </dgm:prSet>
      <dgm:spPr/>
    </dgm:pt>
  </dgm:ptLst>
  <dgm:cxnLst>
    <dgm:cxn modelId="{FA01F400-869B-4C41-AD2B-71B7A5BFAD15}" srcId="{20C9AB27-CB84-E240-8C96-76C9BA80ADA7}" destId="{199923AD-19B5-4372-B5BA-B5017774DCB0}" srcOrd="11" destOrd="0" parTransId="{D7DE0D8D-61D1-4347-92B2-50A69A049EBA}" sibTransId="{A3EC1E87-B28C-4ED7-8610-C7E55A538393}"/>
    <dgm:cxn modelId="{73848309-80ED-43D7-A441-ECE84A8A0E88}" type="presOf" srcId="{199923AD-19B5-4372-B5BA-B5017774DCB0}" destId="{75B6E031-06EA-4726-8EEC-F8EACA24B2BF}" srcOrd="0" destOrd="0" presId="urn:microsoft.com/office/officeart/2005/8/layout/bProcess4"/>
    <dgm:cxn modelId="{75D4F80A-1CAF-4ABE-AE27-E67D1F7CBDEE}" srcId="{20C9AB27-CB84-E240-8C96-76C9BA80ADA7}" destId="{2C0C9567-B581-49E7-B70E-8056F16531AD}" srcOrd="5" destOrd="0" parTransId="{9A76393F-B3C9-499E-8765-AD7B9A848A85}" sibTransId="{311AB3E2-FEEE-4ED2-8B6B-327ECE998F43}"/>
    <dgm:cxn modelId="{D3DBBD0E-D745-4F9D-8DCC-0F6B65CC507F}" srcId="{20C9AB27-CB84-E240-8C96-76C9BA80ADA7}" destId="{168F1470-0E06-4924-A85A-8999374E827B}" srcOrd="1" destOrd="0" parTransId="{5CE17652-F0AF-430E-9F21-D2610DBD2978}" sibTransId="{9A24024C-24D3-45B9-AF94-1C5F05A8745B}"/>
    <dgm:cxn modelId="{B3237A12-289F-4773-960E-F8379B70330E}" srcId="{20C9AB27-CB84-E240-8C96-76C9BA80ADA7}" destId="{07746B19-2B30-446D-BA22-3A64969C68D5}" srcOrd="2" destOrd="0" parTransId="{C169C15B-1046-4147-AEDC-2A607481EB0E}" sibTransId="{C5B53D58-A43F-4804-9101-5C40B51B500E}"/>
    <dgm:cxn modelId="{17BCCC17-B687-4603-B909-26B60255139E}" srcId="{20C9AB27-CB84-E240-8C96-76C9BA80ADA7}" destId="{2893C886-E503-4830-B2EB-BC523864DF9D}" srcOrd="3" destOrd="0" parTransId="{F8A1DEF1-EF1E-4890-9225-5E247E6BFD3D}" sibTransId="{B30E916F-E7A3-44DF-8071-255D5FE13ED4}"/>
    <dgm:cxn modelId="{DD27F51B-CCBD-435C-B9EF-9E725C2F401E}" type="presOf" srcId="{C5B53D58-A43F-4804-9101-5C40B51B500E}" destId="{7AFC8C8D-62B0-438E-9473-A5361575CFA7}" srcOrd="0" destOrd="0" presId="urn:microsoft.com/office/officeart/2005/8/layout/bProcess4"/>
    <dgm:cxn modelId="{49B32020-FED3-42BD-BAD4-3FC5B2F9D053}" type="presOf" srcId="{DDB9C899-7C07-4471-A15D-EEDC6A0F2632}" destId="{63467476-1FF4-4CBF-9F94-445FF5FD6E3A}" srcOrd="0" destOrd="0" presId="urn:microsoft.com/office/officeart/2005/8/layout/bProcess4"/>
    <dgm:cxn modelId="{7DC9AD24-21B5-4622-A66F-7A38A4ED7FEB}" type="presOf" srcId="{77920A68-BC1B-4710-9311-B66A6FDE718D}" destId="{9882A719-B1E9-4A99-9139-FCCDAE85D797}" srcOrd="0" destOrd="0" presId="urn:microsoft.com/office/officeart/2005/8/layout/bProcess4"/>
    <dgm:cxn modelId="{460C2A25-CDEE-44B3-8B7B-E7CD70AE9881}" type="presOf" srcId="{AF6EB8A1-6B45-4F58-B0D7-E07ED182A2B1}" destId="{1B43D0E2-97FC-4DAF-96A3-824D8EE13B12}" srcOrd="0" destOrd="0" presId="urn:microsoft.com/office/officeart/2005/8/layout/bProcess4"/>
    <dgm:cxn modelId="{3DDE522B-F103-4459-85AE-18388A6277CF}" type="presOf" srcId="{E519BFC9-85A4-4363-8351-90321721F0DC}" destId="{4BB12007-61E5-4242-AB2B-C5BA40247F20}" srcOrd="0" destOrd="0" presId="urn:microsoft.com/office/officeart/2005/8/layout/bProcess4"/>
    <dgm:cxn modelId="{0E4FC030-63F8-4A1F-A33C-52409C0EB13A}" type="presOf" srcId="{2C0C9567-B581-49E7-B70E-8056F16531AD}" destId="{FAAEC1A3-DB3D-4E90-B144-1591431A7496}" srcOrd="0" destOrd="0" presId="urn:microsoft.com/office/officeart/2005/8/layout/bProcess4"/>
    <dgm:cxn modelId="{FB6DAB32-000E-47BA-8C64-412AD686791B}" type="presOf" srcId="{18F2A0D7-762E-4E07-90B0-855570C123DE}" destId="{A359CAED-033F-4F7A-B85A-AD97F47ADC66}" srcOrd="0" destOrd="0" presId="urn:microsoft.com/office/officeart/2005/8/layout/bProcess4"/>
    <dgm:cxn modelId="{B8162646-AF86-44B4-86A5-AC7B957B2DC2}" type="presOf" srcId="{07746B19-2B30-446D-BA22-3A64969C68D5}" destId="{6AA935A3-9B55-474D-AA6E-AEC0C2C6A59A}" srcOrd="0" destOrd="0" presId="urn:microsoft.com/office/officeart/2005/8/layout/bProcess4"/>
    <dgm:cxn modelId="{865AA847-0692-4612-B04A-8E8C91661E58}" type="presOf" srcId="{8A2E8C24-BA2D-0D41-B629-DE612526D829}" destId="{161BB1DE-9F83-7041-A681-4A2071C26361}" srcOrd="0" destOrd="0" presId="urn:microsoft.com/office/officeart/2005/8/layout/bProcess4"/>
    <dgm:cxn modelId="{C58ABC4D-0550-4B5E-8233-CACADCAED954}" srcId="{20C9AB27-CB84-E240-8C96-76C9BA80ADA7}" destId="{73B44786-8E07-4ABA-9FFA-EA000BDF0DBC}" srcOrd="12" destOrd="0" parTransId="{2B97EF11-C758-475F-B717-BFB4DDBA1158}" sibTransId="{E4C1F839-EA02-4FE4-B6DB-B75CB12198F7}"/>
    <dgm:cxn modelId="{F441454E-E86E-4F17-9D33-2CB18C61E8C5}" type="presOf" srcId="{7616CD86-F4DA-461E-B79F-A9E2E18B09E6}" destId="{2C80F74E-1BE0-426A-BA59-DA01BB2C6B4E}" srcOrd="0" destOrd="0" presId="urn:microsoft.com/office/officeart/2005/8/layout/bProcess4"/>
    <dgm:cxn modelId="{11F31251-FF1C-4CB5-8EAF-5343062DCF39}" srcId="{20C9AB27-CB84-E240-8C96-76C9BA80ADA7}" destId="{A1FAC258-9CE6-430E-B2F3-9D4ED900BB13}" srcOrd="4" destOrd="0" parTransId="{41DA5C5E-2EC2-4957-AC4E-8257FD7647C7}" sibTransId="{E0629992-1F81-4D62-AFE3-3A711B181A04}"/>
    <dgm:cxn modelId="{423C5351-40E6-412B-A47D-6418E130FFCA}" type="presOf" srcId="{A1FAC258-9CE6-430E-B2F3-9D4ED900BB13}" destId="{BEF0BF61-C04B-4537-8BB4-4225AC55CA35}" srcOrd="0" destOrd="0" presId="urn:microsoft.com/office/officeart/2005/8/layout/bProcess4"/>
    <dgm:cxn modelId="{20850C5F-3177-0E4C-9D63-D106A2A0525C}" srcId="{20C9AB27-CB84-E240-8C96-76C9BA80ADA7}" destId="{8A2E8C24-BA2D-0D41-B629-DE612526D829}" srcOrd="0" destOrd="0" parTransId="{13FE075A-355C-3848-9D7C-748A6D8723A7}" sibTransId="{42D5D7AF-7803-4742-82A0-B08FCF87D762}"/>
    <dgm:cxn modelId="{D5FDDB76-76AD-4211-8347-0EEA97CC1855}" type="presOf" srcId="{9A24024C-24D3-45B9-AF94-1C5F05A8745B}" destId="{9F3CE06B-6955-4609-852E-1D9DBC7524D4}" srcOrd="0" destOrd="0" presId="urn:microsoft.com/office/officeart/2005/8/layout/bProcess4"/>
    <dgm:cxn modelId="{972DC37F-94BC-456D-9444-D4E88E260910}" type="presOf" srcId="{20C9AB27-CB84-E240-8C96-76C9BA80ADA7}" destId="{F5E8DFDA-9E06-304A-883C-E7500CE8981E}" srcOrd="0" destOrd="0" presId="urn:microsoft.com/office/officeart/2005/8/layout/bProcess4"/>
    <dgm:cxn modelId="{2D1A9A81-474E-4E2F-9E1A-578212324914}" type="presOf" srcId="{B6374F06-BF97-4EB1-8B77-3C709943114A}" destId="{82C150D5-E1E3-406F-9F45-BDF5B3B489BA}" srcOrd="0" destOrd="0" presId="urn:microsoft.com/office/officeart/2005/8/layout/bProcess4"/>
    <dgm:cxn modelId="{485B0787-BED2-4382-9EA4-E019659E2069}" type="presOf" srcId="{73B44786-8E07-4ABA-9FFA-EA000BDF0DBC}" destId="{DB2CD146-BF87-41FD-8CDA-BF07F8BE5857}" srcOrd="0" destOrd="0" presId="urn:microsoft.com/office/officeart/2005/8/layout/bProcess4"/>
    <dgm:cxn modelId="{3F67A989-2283-4D5D-9279-0F8393B6F80F}" srcId="{20C9AB27-CB84-E240-8C96-76C9BA80ADA7}" destId="{DDB9C899-7C07-4471-A15D-EEDC6A0F2632}" srcOrd="13" destOrd="0" parTransId="{0BA9CFCB-84DB-4FA1-A140-980609E67CE4}" sibTransId="{40496C81-A0D9-46BD-82EB-714B5F8F97A4}"/>
    <dgm:cxn modelId="{47EE8192-FB1F-4ADB-8EE4-75C18220BA0F}" type="presOf" srcId="{168F1470-0E06-4924-A85A-8999374E827B}" destId="{117E6854-D010-4F43-906E-C1738EDB432F}" srcOrd="0" destOrd="0" presId="urn:microsoft.com/office/officeart/2005/8/layout/bProcess4"/>
    <dgm:cxn modelId="{08466097-FD8D-4336-9737-97CE09DAD3C0}" type="presOf" srcId="{B033C3CF-0907-441F-8AEB-8DD797281228}" destId="{39229CE3-EDD7-4DBE-9DE8-E96505D0BE28}" srcOrd="0" destOrd="0" presId="urn:microsoft.com/office/officeart/2005/8/layout/bProcess4"/>
    <dgm:cxn modelId="{51E33BA4-EF88-41E0-BA73-9F3CD96EDA51}" type="presOf" srcId="{B30E916F-E7A3-44DF-8071-255D5FE13ED4}" destId="{4ABABB01-32C1-4530-89D6-A1C69AA51D6E}" srcOrd="0" destOrd="0" presId="urn:microsoft.com/office/officeart/2005/8/layout/bProcess4"/>
    <dgm:cxn modelId="{33A5A0A6-1A6B-4F64-87A0-7AE8ACB1D144}" type="presOf" srcId="{42D5D7AF-7803-4742-82A0-B08FCF87D762}" destId="{6098D82C-806C-664D-A851-C858F6EED5FD}" srcOrd="0" destOrd="0" presId="urn:microsoft.com/office/officeart/2005/8/layout/bProcess4"/>
    <dgm:cxn modelId="{957E42A8-C1E0-4F6F-B849-73DE39868DAA}" type="presOf" srcId="{E4C1F839-EA02-4FE4-B6DB-B75CB12198F7}" destId="{C42639F7-7F43-41B9-B6E4-FD8A2A8E3565}" srcOrd="0" destOrd="0" presId="urn:microsoft.com/office/officeart/2005/8/layout/bProcess4"/>
    <dgm:cxn modelId="{E40447AB-D182-4E3B-9C4B-4FBA04A04419}" type="presOf" srcId="{2893C886-E503-4830-B2EB-BC523864DF9D}" destId="{A1E0D787-C19C-4BBF-99B0-738E3A2AC1C4}" srcOrd="0" destOrd="0" presId="urn:microsoft.com/office/officeart/2005/8/layout/bProcess4"/>
    <dgm:cxn modelId="{E8FBD3BA-1269-4B35-A729-365DD5CBFA82}" type="presOf" srcId="{40496C81-A0D9-46BD-82EB-714B5F8F97A4}" destId="{6FF65C3B-F9A6-4042-8A0A-8552E29004C7}" srcOrd="0" destOrd="0" presId="urn:microsoft.com/office/officeart/2005/8/layout/bProcess4"/>
    <dgm:cxn modelId="{D187C4BF-99F2-4652-A9ED-0295F0AF0A47}" srcId="{20C9AB27-CB84-E240-8C96-76C9BA80ADA7}" destId="{18F2A0D7-762E-4E07-90B0-855570C123DE}" srcOrd="6" destOrd="0" parTransId="{B74340C0-3795-4B33-9B8C-1C504E962067}" sibTransId="{26C66A7F-4B94-4ED0-A43A-B3F3216B02BC}"/>
    <dgm:cxn modelId="{7EA107C3-115E-4174-BBE9-6776D95F9803}" srcId="{20C9AB27-CB84-E240-8C96-76C9BA80ADA7}" destId="{7616CD86-F4DA-461E-B79F-A9E2E18B09E6}" srcOrd="7" destOrd="0" parTransId="{6353C971-6FC4-4F86-B172-3D82F5086AC7}" sibTransId="{A292C483-28D0-4E13-8095-9ADAF544B986}"/>
    <dgm:cxn modelId="{B4958AC3-3540-4D1D-8842-B1E1DC88B954}" type="presOf" srcId="{6E161841-1634-498A-AE0D-561C0D934028}" destId="{2F97C483-25B5-4BE6-8F70-A721EE01B8CE}" srcOrd="0" destOrd="0" presId="urn:microsoft.com/office/officeart/2005/8/layout/bProcess4"/>
    <dgm:cxn modelId="{5858B8C8-5C98-42A4-9A33-8C76B78A6781}" type="presOf" srcId="{26C66A7F-4B94-4ED0-A43A-B3F3216B02BC}" destId="{C96D3014-D99E-4D0C-9736-ED7F605DEAF6}" srcOrd="0" destOrd="0" presId="urn:microsoft.com/office/officeart/2005/8/layout/bProcess4"/>
    <dgm:cxn modelId="{B68561E1-B3CF-4B85-BFC4-FA2761AD406B}" srcId="{20C9AB27-CB84-E240-8C96-76C9BA80ADA7}" destId="{E519BFC9-85A4-4363-8351-90321721F0DC}" srcOrd="15" destOrd="0" parTransId="{D549272D-500D-4F51-A521-79F42FDFBF24}" sibTransId="{D567FE32-F493-4D5F-8EA1-65E971BA22A3}"/>
    <dgm:cxn modelId="{5FA658E4-3D09-4655-A605-BC0089690CAD}" type="presOf" srcId="{311AB3E2-FEEE-4ED2-8B6B-327ECE998F43}" destId="{F8CD75AF-9FB1-4E9E-8450-B964A589C989}" srcOrd="0" destOrd="0" presId="urn:microsoft.com/office/officeart/2005/8/layout/bProcess4"/>
    <dgm:cxn modelId="{599BB5E8-2996-4E7B-A406-3DA6BE64DD7B}" type="presOf" srcId="{E0629992-1F81-4D62-AFE3-3A711B181A04}" destId="{47D223B0-CE7A-4A3B-A1AA-C9EA94C150C0}" srcOrd="0" destOrd="0" presId="urn:microsoft.com/office/officeart/2005/8/layout/bProcess4"/>
    <dgm:cxn modelId="{BDF793E9-A3E1-4BDD-8763-EE3375FCBD9F}" srcId="{20C9AB27-CB84-E240-8C96-76C9BA80ADA7}" destId="{569649E2-3C2C-4E98-A4FF-D1D5B09C3D29}" srcOrd="10" destOrd="0" parTransId="{C8331AEE-C35C-4831-8D8D-5E4D4B70D8D5}" sibTransId="{B6374F06-BF97-4EB1-8B77-3C709943114A}"/>
    <dgm:cxn modelId="{A103A0EB-2392-405B-8154-FB66D99171F4}" srcId="{20C9AB27-CB84-E240-8C96-76C9BA80ADA7}" destId="{AF6EB8A1-6B45-4F58-B0D7-E07ED182A2B1}" srcOrd="8" destOrd="0" parTransId="{40B986E6-0EFB-4A0E-A505-012B8CEE44FE}" sibTransId="{6E161841-1634-498A-AE0D-561C0D934028}"/>
    <dgm:cxn modelId="{6BF73CF0-1D93-4F90-A50E-B8891C6719D0}" type="presOf" srcId="{A292C483-28D0-4E13-8095-9ADAF544B986}" destId="{380A591F-EE71-44AB-A839-2AD0604645A5}" srcOrd="0" destOrd="0" presId="urn:microsoft.com/office/officeart/2005/8/layout/bProcess4"/>
    <dgm:cxn modelId="{152559F1-CAE4-4FCE-9D79-F3317A233AF5}" type="presOf" srcId="{569649E2-3C2C-4E98-A4FF-D1D5B09C3D29}" destId="{CC35E22A-0973-42E2-A135-B099BE6545A7}" srcOrd="0" destOrd="0" presId="urn:microsoft.com/office/officeart/2005/8/layout/bProcess4"/>
    <dgm:cxn modelId="{9C52B6F3-998C-41DD-8FAD-0D3F0D18DC49}" srcId="{20C9AB27-CB84-E240-8C96-76C9BA80ADA7}" destId="{77920A68-BC1B-4710-9311-B66A6FDE718D}" srcOrd="14" destOrd="0" parTransId="{8B1A352B-4C2F-415C-8E77-D087169DC250}" sibTransId="{391C9056-6F42-41B5-A852-275A392DEA21}"/>
    <dgm:cxn modelId="{4F92FEF3-16D2-4941-B4AD-FE85BDDC5487}" type="presOf" srcId="{391C9056-6F42-41B5-A852-275A392DEA21}" destId="{708EF470-B45F-43F2-80FD-F0A733E21964}" srcOrd="0" destOrd="0" presId="urn:microsoft.com/office/officeart/2005/8/layout/bProcess4"/>
    <dgm:cxn modelId="{3FE6B6F4-BA55-4B5C-BA80-9DA89C9E9C51}" type="presOf" srcId="{A3EC1E87-B28C-4ED7-8610-C7E55A538393}" destId="{DF2309D3-9D81-44BD-888B-56B2D389B458}" srcOrd="0" destOrd="0" presId="urn:microsoft.com/office/officeart/2005/8/layout/bProcess4"/>
    <dgm:cxn modelId="{6D68DDFD-2AAC-4C7F-B20E-6CD69DFB9B2E}" srcId="{20C9AB27-CB84-E240-8C96-76C9BA80ADA7}" destId="{7ED3A39A-0B9A-4AD1-B798-01F583BBC543}" srcOrd="9" destOrd="0" parTransId="{341929A9-EA07-4A71-8C54-170FE6AFE594}" sibTransId="{B033C3CF-0907-441F-8AEB-8DD797281228}"/>
    <dgm:cxn modelId="{8D90F3FD-BA3C-4782-AF4B-7A77A95FCAA8}" type="presOf" srcId="{7ED3A39A-0B9A-4AD1-B798-01F583BBC543}" destId="{5F9527B0-1850-4CE8-B293-0D872F264A6A}" srcOrd="0" destOrd="0" presId="urn:microsoft.com/office/officeart/2005/8/layout/bProcess4"/>
    <dgm:cxn modelId="{C6DEE63A-7E58-423E-870A-5A6695D67996}" type="presParOf" srcId="{F5E8DFDA-9E06-304A-883C-E7500CE8981E}" destId="{9180651B-91DB-0448-A3DF-68548DF9185A}" srcOrd="0" destOrd="0" presId="urn:microsoft.com/office/officeart/2005/8/layout/bProcess4"/>
    <dgm:cxn modelId="{12007EBA-B0F6-4063-9D6C-8649E6FFF589}" type="presParOf" srcId="{9180651B-91DB-0448-A3DF-68548DF9185A}" destId="{37109094-52B5-1E42-A667-C13B87072E85}" srcOrd="0" destOrd="0" presId="urn:microsoft.com/office/officeart/2005/8/layout/bProcess4"/>
    <dgm:cxn modelId="{96313873-8236-4F4C-A0AF-B601DC192040}" type="presParOf" srcId="{9180651B-91DB-0448-A3DF-68548DF9185A}" destId="{161BB1DE-9F83-7041-A681-4A2071C26361}" srcOrd="1" destOrd="0" presId="urn:microsoft.com/office/officeart/2005/8/layout/bProcess4"/>
    <dgm:cxn modelId="{6708BBC2-3463-4680-85D3-9428E4650885}" type="presParOf" srcId="{F5E8DFDA-9E06-304A-883C-E7500CE8981E}" destId="{6098D82C-806C-664D-A851-C858F6EED5FD}" srcOrd="1" destOrd="0" presId="urn:microsoft.com/office/officeart/2005/8/layout/bProcess4"/>
    <dgm:cxn modelId="{D0EBFBA3-0D85-41FB-A39D-806FE807BBA0}" type="presParOf" srcId="{F5E8DFDA-9E06-304A-883C-E7500CE8981E}" destId="{1477B9CE-E4FA-4EA4-BE5A-9FD5317F46C5}" srcOrd="2" destOrd="0" presId="urn:microsoft.com/office/officeart/2005/8/layout/bProcess4"/>
    <dgm:cxn modelId="{9EC7DE8E-ABF3-4B63-9D9B-F2B9F1BFFFE8}" type="presParOf" srcId="{1477B9CE-E4FA-4EA4-BE5A-9FD5317F46C5}" destId="{37D8515F-F808-4465-B79E-D85FEB0A862B}" srcOrd="0" destOrd="0" presId="urn:microsoft.com/office/officeart/2005/8/layout/bProcess4"/>
    <dgm:cxn modelId="{F8085646-FDB6-4C1F-89F5-93B5E657E8F3}" type="presParOf" srcId="{1477B9CE-E4FA-4EA4-BE5A-9FD5317F46C5}" destId="{117E6854-D010-4F43-906E-C1738EDB432F}" srcOrd="1" destOrd="0" presId="urn:microsoft.com/office/officeart/2005/8/layout/bProcess4"/>
    <dgm:cxn modelId="{D40CFB6F-5951-4DC5-B2DC-4136ABAF45C8}" type="presParOf" srcId="{F5E8DFDA-9E06-304A-883C-E7500CE8981E}" destId="{9F3CE06B-6955-4609-852E-1D9DBC7524D4}" srcOrd="3" destOrd="0" presId="urn:microsoft.com/office/officeart/2005/8/layout/bProcess4"/>
    <dgm:cxn modelId="{2B86CFA7-B7B1-4DF6-8F17-23771573A951}" type="presParOf" srcId="{F5E8DFDA-9E06-304A-883C-E7500CE8981E}" destId="{88A94FC0-83EB-4B23-9768-BB999CA03B8D}" srcOrd="4" destOrd="0" presId="urn:microsoft.com/office/officeart/2005/8/layout/bProcess4"/>
    <dgm:cxn modelId="{782BEDA1-9771-48FD-845D-84F073E356FC}" type="presParOf" srcId="{88A94FC0-83EB-4B23-9768-BB999CA03B8D}" destId="{4821EC94-B22D-4208-9E72-5F4868335058}" srcOrd="0" destOrd="0" presId="urn:microsoft.com/office/officeart/2005/8/layout/bProcess4"/>
    <dgm:cxn modelId="{79C80E73-D41C-44A9-998A-B0F43C6E35F8}" type="presParOf" srcId="{88A94FC0-83EB-4B23-9768-BB999CA03B8D}" destId="{6AA935A3-9B55-474D-AA6E-AEC0C2C6A59A}" srcOrd="1" destOrd="0" presId="urn:microsoft.com/office/officeart/2005/8/layout/bProcess4"/>
    <dgm:cxn modelId="{FB6B3F21-DAF7-462C-B142-8337233DBEFF}" type="presParOf" srcId="{F5E8DFDA-9E06-304A-883C-E7500CE8981E}" destId="{7AFC8C8D-62B0-438E-9473-A5361575CFA7}" srcOrd="5" destOrd="0" presId="urn:microsoft.com/office/officeart/2005/8/layout/bProcess4"/>
    <dgm:cxn modelId="{6D096033-68A1-4609-895E-F39008614DF1}" type="presParOf" srcId="{F5E8DFDA-9E06-304A-883C-E7500CE8981E}" destId="{2AD5529E-F5B8-4132-8642-A2E27281D336}" srcOrd="6" destOrd="0" presId="urn:microsoft.com/office/officeart/2005/8/layout/bProcess4"/>
    <dgm:cxn modelId="{5F9BA83C-ABA0-47D9-97C1-B8EB11D55D70}" type="presParOf" srcId="{2AD5529E-F5B8-4132-8642-A2E27281D336}" destId="{8EE73873-7519-4F19-A65F-FB19C3B8EB9A}" srcOrd="0" destOrd="0" presId="urn:microsoft.com/office/officeart/2005/8/layout/bProcess4"/>
    <dgm:cxn modelId="{69F89EF8-5627-4A72-BF7A-399F8BA67AF3}" type="presParOf" srcId="{2AD5529E-F5B8-4132-8642-A2E27281D336}" destId="{A1E0D787-C19C-4BBF-99B0-738E3A2AC1C4}" srcOrd="1" destOrd="0" presId="urn:microsoft.com/office/officeart/2005/8/layout/bProcess4"/>
    <dgm:cxn modelId="{2E3A74EC-264A-4B54-B609-7D4676F6B85F}" type="presParOf" srcId="{F5E8DFDA-9E06-304A-883C-E7500CE8981E}" destId="{4ABABB01-32C1-4530-89D6-A1C69AA51D6E}" srcOrd="7" destOrd="0" presId="urn:microsoft.com/office/officeart/2005/8/layout/bProcess4"/>
    <dgm:cxn modelId="{32D17297-1241-478B-9D12-C3568D9F721B}" type="presParOf" srcId="{F5E8DFDA-9E06-304A-883C-E7500CE8981E}" destId="{2E481580-ED88-401F-A40D-5F662138B2F7}" srcOrd="8" destOrd="0" presId="urn:microsoft.com/office/officeart/2005/8/layout/bProcess4"/>
    <dgm:cxn modelId="{FF89732D-FA78-44A3-98F9-A1323E251C21}" type="presParOf" srcId="{2E481580-ED88-401F-A40D-5F662138B2F7}" destId="{98D71B00-C2AA-4DE7-B04D-D3B6621F6B5A}" srcOrd="0" destOrd="0" presId="urn:microsoft.com/office/officeart/2005/8/layout/bProcess4"/>
    <dgm:cxn modelId="{B3F260DB-F38D-4081-85E9-32226A4F01CF}" type="presParOf" srcId="{2E481580-ED88-401F-A40D-5F662138B2F7}" destId="{BEF0BF61-C04B-4537-8BB4-4225AC55CA35}" srcOrd="1" destOrd="0" presId="urn:microsoft.com/office/officeart/2005/8/layout/bProcess4"/>
    <dgm:cxn modelId="{66F52F36-3E7B-40C8-918E-1FD1194904C2}" type="presParOf" srcId="{F5E8DFDA-9E06-304A-883C-E7500CE8981E}" destId="{47D223B0-CE7A-4A3B-A1AA-C9EA94C150C0}" srcOrd="9" destOrd="0" presId="urn:microsoft.com/office/officeart/2005/8/layout/bProcess4"/>
    <dgm:cxn modelId="{898D0293-8427-445E-A057-AFEA04B4768C}" type="presParOf" srcId="{F5E8DFDA-9E06-304A-883C-E7500CE8981E}" destId="{4DBA2941-E744-46DD-8D0C-78C11705099F}" srcOrd="10" destOrd="0" presId="urn:microsoft.com/office/officeart/2005/8/layout/bProcess4"/>
    <dgm:cxn modelId="{60580DDC-E445-4CD0-ADBF-C48D9309B217}" type="presParOf" srcId="{4DBA2941-E744-46DD-8D0C-78C11705099F}" destId="{F1704052-5BE5-4F38-A8BF-ED5A067F65F3}" srcOrd="0" destOrd="0" presId="urn:microsoft.com/office/officeart/2005/8/layout/bProcess4"/>
    <dgm:cxn modelId="{44FD3FFF-3841-47E4-8022-D81F3B589F02}" type="presParOf" srcId="{4DBA2941-E744-46DD-8D0C-78C11705099F}" destId="{FAAEC1A3-DB3D-4E90-B144-1591431A7496}" srcOrd="1" destOrd="0" presId="urn:microsoft.com/office/officeart/2005/8/layout/bProcess4"/>
    <dgm:cxn modelId="{39B83F9E-6828-48E7-BB1C-DED107F5F98E}" type="presParOf" srcId="{F5E8DFDA-9E06-304A-883C-E7500CE8981E}" destId="{F8CD75AF-9FB1-4E9E-8450-B964A589C989}" srcOrd="11" destOrd="0" presId="urn:microsoft.com/office/officeart/2005/8/layout/bProcess4"/>
    <dgm:cxn modelId="{2CC591B2-B759-4E14-B668-23A3D7D5211B}" type="presParOf" srcId="{F5E8DFDA-9E06-304A-883C-E7500CE8981E}" destId="{70AAF654-A323-4B93-A96F-55854CC46628}" srcOrd="12" destOrd="0" presId="urn:microsoft.com/office/officeart/2005/8/layout/bProcess4"/>
    <dgm:cxn modelId="{D007A026-B138-4BC1-A200-436B6FD643FB}" type="presParOf" srcId="{70AAF654-A323-4B93-A96F-55854CC46628}" destId="{5C0AF90A-8A6D-495C-8E3C-9177F5F99502}" srcOrd="0" destOrd="0" presId="urn:microsoft.com/office/officeart/2005/8/layout/bProcess4"/>
    <dgm:cxn modelId="{FD6A62DC-BACD-431E-9FAC-6D19E71ACCB9}" type="presParOf" srcId="{70AAF654-A323-4B93-A96F-55854CC46628}" destId="{A359CAED-033F-4F7A-B85A-AD97F47ADC66}" srcOrd="1" destOrd="0" presId="urn:microsoft.com/office/officeart/2005/8/layout/bProcess4"/>
    <dgm:cxn modelId="{C97B99F2-F4F0-4F1D-9068-0E202B742064}" type="presParOf" srcId="{F5E8DFDA-9E06-304A-883C-E7500CE8981E}" destId="{C96D3014-D99E-4D0C-9736-ED7F605DEAF6}" srcOrd="13" destOrd="0" presId="urn:microsoft.com/office/officeart/2005/8/layout/bProcess4"/>
    <dgm:cxn modelId="{50FA9ABB-9C3A-4FBE-8F23-14A8EE817089}" type="presParOf" srcId="{F5E8DFDA-9E06-304A-883C-E7500CE8981E}" destId="{1D973D34-EE77-498B-8E2B-D27F9066DFA2}" srcOrd="14" destOrd="0" presId="urn:microsoft.com/office/officeart/2005/8/layout/bProcess4"/>
    <dgm:cxn modelId="{9DF08C9E-1852-4BEF-9E4E-7832CF6C25F9}" type="presParOf" srcId="{1D973D34-EE77-498B-8E2B-D27F9066DFA2}" destId="{35117F58-2260-4160-B1CD-1D63800637E9}" srcOrd="0" destOrd="0" presId="urn:microsoft.com/office/officeart/2005/8/layout/bProcess4"/>
    <dgm:cxn modelId="{76661CB2-8ABC-4157-886D-EFF95ED67775}" type="presParOf" srcId="{1D973D34-EE77-498B-8E2B-D27F9066DFA2}" destId="{2C80F74E-1BE0-426A-BA59-DA01BB2C6B4E}" srcOrd="1" destOrd="0" presId="urn:microsoft.com/office/officeart/2005/8/layout/bProcess4"/>
    <dgm:cxn modelId="{BD16A395-BE2F-4E85-9D2B-B5EA11C00C8D}" type="presParOf" srcId="{F5E8DFDA-9E06-304A-883C-E7500CE8981E}" destId="{380A591F-EE71-44AB-A839-2AD0604645A5}" srcOrd="15" destOrd="0" presId="urn:microsoft.com/office/officeart/2005/8/layout/bProcess4"/>
    <dgm:cxn modelId="{D82D2039-FBAD-4809-8941-DD914711F88B}" type="presParOf" srcId="{F5E8DFDA-9E06-304A-883C-E7500CE8981E}" destId="{BD6CD13B-C90D-4F42-A96A-860CF85C5334}" srcOrd="16" destOrd="0" presId="urn:microsoft.com/office/officeart/2005/8/layout/bProcess4"/>
    <dgm:cxn modelId="{B2F0A238-1B22-4EAF-A60E-5E8240020954}" type="presParOf" srcId="{BD6CD13B-C90D-4F42-A96A-860CF85C5334}" destId="{EEF2F129-C003-4EEE-B52B-AB9C51955E3F}" srcOrd="0" destOrd="0" presId="urn:microsoft.com/office/officeart/2005/8/layout/bProcess4"/>
    <dgm:cxn modelId="{12F04D85-BD0D-45FF-B1D2-4F61CB3DB501}" type="presParOf" srcId="{BD6CD13B-C90D-4F42-A96A-860CF85C5334}" destId="{1B43D0E2-97FC-4DAF-96A3-824D8EE13B12}" srcOrd="1" destOrd="0" presId="urn:microsoft.com/office/officeart/2005/8/layout/bProcess4"/>
    <dgm:cxn modelId="{D19186F2-532C-41C6-8710-CD1AAF411367}" type="presParOf" srcId="{F5E8DFDA-9E06-304A-883C-E7500CE8981E}" destId="{2F97C483-25B5-4BE6-8F70-A721EE01B8CE}" srcOrd="17" destOrd="0" presId="urn:microsoft.com/office/officeart/2005/8/layout/bProcess4"/>
    <dgm:cxn modelId="{A1D00B4A-DA51-4A74-8D58-419BF7345324}" type="presParOf" srcId="{F5E8DFDA-9E06-304A-883C-E7500CE8981E}" destId="{6F3D6AA2-C1BA-4DC7-ADC5-6B40B55463BA}" srcOrd="18" destOrd="0" presId="urn:microsoft.com/office/officeart/2005/8/layout/bProcess4"/>
    <dgm:cxn modelId="{9CEB1FE4-B684-4237-BF8A-DE2789B2C854}" type="presParOf" srcId="{6F3D6AA2-C1BA-4DC7-ADC5-6B40B55463BA}" destId="{88581A6C-BCA3-4225-82D2-C08D8EA2713E}" srcOrd="0" destOrd="0" presId="urn:microsoft.com/office/officeart/2005/8/layout/bProcess4"/>
    <dgm:cxn modelId="{3F330C5D-2E4B-4559-9FB0-CAA64B69384C}" type="presParOf" srcId="{6F3D6AA2-C1BA-4DC7-ADC5-6B40B55463BA}" destId="{5F9527B0-1850-4CE8-B293-0D872F264A6A}" srcOrd="1" destOrd="0" presId="urn:microsoft.com/office/officeart/2005/8/layout/bProcess4"/>
    <dgm:cxn modelId="{E0B0A402-4B71-4C81-8EA2-52C02A1BF1C2}" type="presParOf" srcId="{F5E8DFDA-9E06-304A-883C-E7500CE8981E}" destId="{39229CE3-EDD7-4DBE-9DE8-E96505D0BE28}" srcOrd="19" destOrd="0" presId="urn:microsoft.com/office/officeart/2005/8/layout/bProcess4"/>
    <dgm:cxn modelId="{51F74626-F9B6-463C-9A40-E08B1E8F403C}" type="presParOf" srcId="{F5E8DFDA-9E06-304A-883C-E7500CE8981E}" destId="{7584BAA1-EE70-404F-B1BA-1C76F54267E6}" srcOrd="20" destOrd="0" presId="urn:microsoft.com/office/officeart/2005/8/layout/bProcess4"/>
    <dgm:cxn modelId="{0DDD0A57-B219-464F-AA49-8BFB126C1FFD}" type="presParOf" srcId="{7584BAA1-EE70-404F-B1BA-1C76F54267E6}" destId="{A4ABD551-CADE-46C7-A6E4-7C41A499EDFE}" srcOrd="0" destOrd="0" presId="urn:microsoft.com/office/officeart/2005/8/layout/bProcess4"/>
    <dgm:cxn modelId="{23C4F0A6-9A74-468A-A641-503D3894B0BA}" type="presParOf" srcId="{7584BAA1-EE70-404F-B1BA-1C76F54267E6}" destId="{CC35E22A-0973-42E2-A135-B099BE6545A7}" srcOrd="1" destOrd="0" presId="urn:microsoft.com/office/officeart/2005/8/layout/bProcess4"/>
    <dgm:cxn modelId="{A94B6DB4-CEFF-41C7-9E9A-FF0E22400308}" type="presParOf" srcId="{F5E8DFDA-9E06-304A-883C-E7500CE8981E}" destId="{82C150D5-E1E3-406F-9F45-BDF5B3B489BA}" srcOrd="21" destOrd="0" presId="urn:microsoft.com/office/officeart/2005/8/layout/bProcess4"/>
    <dgm:cxn modelId="{A33126B8-9516-4965-83AB-E3B142AE811D}" type="presParOf" srcId="{F5E8DFDA-9E06-304A-883C-E7500CE8981E}" destId="{F0BCDCA0-B97C-4FEF-82A9-CB6267AD384A}" srcOrd="22" destOrd="0" presId="urn:microsoft.com/office/officeart/2005/8/layout/bProcess4"/>
    <dgm:cxn modelId="{147CACD0-5D2F-49C6-B28C-7B10A0D40FFB}" type="presParOf" srcId="{F0BCDCA0-B97C-4FEF-82A9-CB6267AD384A}" destId="{09078F5F-DC9C-4AB9-82DE-6C65D5BD6898}" srcOrd="0" destOrd="0" presId="urn:microsoft.com/office/officeart/2005/8/layout/bProcess4"/>
    <dgm:cxn modelId="{D62CD5B5-792A-4437-BD0F-390B475C34B3}" type="presParOf" srcId="{F0BCDCA0-B97C-4FEF-82A9-CB6267AD384A}" destId="{75B6E031-06EA-4726-8EEC-F8EACA24B2BF}" srcOrd="1" destOrd="0" presId="urn:microsoft.com/office/officeart/2005/8/layout/bProcess4"/>
    <dgm:cxn modelId="{3D79018D-F845-4946-810D-0C9B6EFEF089}" type="presParOf" srcId="{F5E8DFDA-9E06-304A-883C-E7500CE8981E}" destId="{DF2309D3-9D81-44BD-888B-56B2D389B458}" srcOrd="23" destOrd="0" presId="urn:microsoft.com/office/officeart/2005/8/layout/bProcess4"/>
    <dgm:cxn modelId="{EA5825F5-7063-4E69-8AEE-263FE4C4D62A}" type="presParOf" srcId="{F5E8DFDA-9E06-304A-883C-E7500CE8981E}" destId="{7DDD5957-3BCD-47D5-8EB8-81A804780187}" srcOrd="24" destOrd="0" presId="urn:microsoft.com/office/officeart/2005/8/layout/bProcess4"/>
    <dgm:cxn modelId="{BF722F95-A69A-499D-B81D-5BD5E7BF29AF}" type="presParOf" srcId="{7DDD5957-3BCD-47D5-8EB8-81A804780187}" destId="{763FB359-1BAC-4A04-9583-FE4FC38122B0}" srcOrd="0" destOrd="0" presId="urn:microsoft.com/office/officeart/2005/8/layout/bProcess4"/>
    <dgm:cxn modelId="{6A51926F-9C55-46CA-89E3-36A6515496C7}" type="presParOf" srcId="{7DDD5957-3BCD-47D5-8EB8-81A804780187}" destId="{DB2CD146-BF87-41FD-8CDA-BF07F8BE5857}" srcOrd="1" destOrd="0" presId="urn:microsoft.com/office/officeart/2005/8/layout/bProcess4"/>
    <dgm:cxn modelId="{E1E340BD-B450-4BE8-8B83-BA911E54A637}" type="presParOf" srcId="{F5E8DFDA-9E06-304A-883C-E7500CE8981E}" destId="{C42639F7-7F43-41B9-B6E4-FD8A2A8E3565}" srcOrd="25" destOrd="0" presId="urn:microsoft.com/office/officeart/2005/8/layout/bProcess4"/>
    <dgm:cxn modelId="{95F8497B-48DA-46AA-9F77-351BE426CBCE}" type="presParOf" srcId="{F5E8DFDA-9E06-304A-883C-E7500CE8981E}" destId="{1F8C6476-E87B-4D0C-8110-3029673EFDF9}" srcOrd="26" destOrd="0" presId="urn:microsoft.com/office/officeart/2005/8/layout/bProcess4"/>
    <dgm:cxn modelId="{D34C7160-BDF1-46F9-851C-A5A2BCCC5995}" type="presParOf" srcId="{1F8C6476-E87B-4D0C-8110-3029673EFDF9}" destId="{B35072C0-2B9F-4E45-8546-B9562375254F}" srcOrd="0" destOrd="0" presId="urn:microsoft.com/office/officeart/2005/8/layout/bProcess4"/>
    <dgm:cxn modelId="{3A582A09-47B7-46D0-92F9-0B8F39C1F274}" type="presParOf" srcId="{1F8C6476-E87B-4D0C-8110-3029673EFDF9}" destId="{63467476-1FF4-4CBF-9F94-445FF5FD6E3A}" srcOrd="1" destOrd="0" presId="urn:microsoft.com/office/officeart/2005/8/layout/bProcess4"/>
    <dgm:cxn modelId="{DD0E0AE7-61BF-4A90-9347-5395B83C66AE}" type="presParOf" srcId="{F5E8DFDA-9E06-304A-883C-E7500CE8981E}" destId="{6FF65C3B-F9A6-4042-8A0A-8552E29004C7}" srcOrd="27" destOrd="0" presId="urn:microsoft.com/office/officeart/2005/8/layout/bProcess4"/>
    <dgm:cxn modelId="{533A41F5-517D-490B-A5C2-A41409DEA1A5}" type="presParOf" srcId="{F5E8DFDA-9E06-304A-883C-E7500CE8981E}" destId="{AA17BD37-3DEC-4EEE-A1CA-28A9F81EFC56}" srcOrd="28" destOrd="0" presId="urn:microsoft.com/office/officeart/2005/8/layout/bProcess4"/>
    <dgm:cxn modelId="{04B7BC2D-4214-426E-8A35-F89EE138EEB2}" type="presParOf" srcId="{AA17BD37-3DEC-4EEE-A1CA-28A9F81EFC56}" destId="{4E324782-877A-4900-B7DD-E0EE943FD34D}" srcOrd="0" destOrd="0" presId="urn:microsoft.com/office/officeart/2005/8/layout/bProcess4"/>
    <dgm:cxn modelId="{4C2378AB-4750-4622-B879-2A5C8214C897}" type="presParOf" srcId="{AA17BD37-3DEC-4EEE-A1CA-28A9F81EFC56}" destId="{9882A719-B1E9-4A99-9139-FCCDAE85D797}" srcOrd="1" destOrd="0" presId="urn:microsoft.com/office/officeart/2005/8/layout/bProcess4"/>
    <dgm:cxn modelId="{80134E02-7D9B-44B7-988E-40F13BE7DDC4}" type="presParOf" srcId="{F5E8DFDA-9E06-304A-883C-E7500CE8981E}" destId="{708EF470-B45F-43F2-80FD-F0A733E21964}" srcOrd="29" destOrd="0" presId="urn:microsoft.com/office/officeart/2005/8/layout/bProcess4"/>
    <dgm:cxn modelId="{8B1C3F24-3CCB-4CF3-B649-70476AD1E91C}" type="presParOf" srcId="{F5E8DFDA-9E06-304A-883C-E7500CE8981E}" destId="{3420345D-D538-43E0-BDBE-80FC0BD979FE}" srcOrd="30" destOrd="0" presId="urn:microsoft.com/office/officeart/2005/8/layout/bProcess4"/>
    <dgm:cxn modelId="{7B3C6486-04AC-4589-B311-5D404D94F849}" type="presParOf" srcId="{3420345D-D538-43E0-BDBE-80FC0BD979FE}" destId="{712ACE19-389E-496E-92CE-9D27296428A9}" srcOrd="0" destOrd="0" presId="urn:microsoft.com/office/officeart/2005/8/layout/bProcess4"/>
    <dgm:cxn modelId="{706E08AE-C5F1-494C-9DE7-FFFD0A4E2E7C}" type="presParOf" srcId="{3420345D-D538-43E0-BDBE-80FC0BD979FE}" destId="{4BB12007-61E5-4242-AB2B-C5BA40247F2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51D53-1AA1-7743-A12E-9DD06C11DF57}">
      <dsp:nvSpPr>
        <dsp:cNvPr id="0" name=""/>
        <dsp:cNvSpPr/>
      </dsp:nvSpPr>
      <dsp:spPr>
        <a:xfrm>
          <a:off x="0" y="126228"/>
          <a:ext cx="1988341" cy="2158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t>100 Cities Initiative</a:t>
          </a:r>
          <a:endParaRPr lang="en-US" sz="900" b="1" kern="1200" dirty="0"/>
        </a:p>
      </dsp:txBody>
      <dsp:txXfrm>
        <a:off x="10538" y="136766"/>
        <a:ext cx="1967265" cy="194789"/>
      </dsp:txXfrm>
    </dsp:sp>
    <dsp:sp modelId="{16A266D3-ABB9-0949-BF82-10FDE24536A9}">
      <dsp:nvSpPr>
        <dsp:cNvPr id="0" name=""/>
        <dsp:cNvSpPr/>
      </dsp:nvSpPr>
      <dsp:spPr>
        <a:xfrm>
          <a:off x="0" y="345486"/>
          <a:ext cx="1988341" cy="2158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Good policies and enabling legislations</a:t>
          </a:r>
        </a:p>
      </dsp:txBody>
      <dsp:txXfrm>
        <a:off x="10538" y="356024"/>
        <a:ext cx="1967265" cy="194789"/>
      </dsp:txXfrm>
    </dsp:sp>
    <dsp:sp modelId="{49055C93-84C5-3E4E-8B25-CED67681D4A8}">
      <dsp:nvSpPr>
        <dsp:cNvPr id="0" name=""/>
        <dsp:cNvSpPr/>
      </dsp:nvSpPr>
      <dsp:spPr>
        <a:xfrm>
          <a:off x="0" y="569434"/>
          <a:ext cx="1988341" cy="2158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t>Tools and methods</a:t>
          </a:r>
          <a:endParaRPr lang="en-US" sz="900" b="1" kern="1200" dirty="0"/>
        </a:p>
      </dsp:txBody>
      <dsp:txXfrm>
        <a:off x="10538" y="579972"/>
        <a:ext cx="1967265" cy="194789"/>
      </dsp:txXfrm>
    </dsp:sp>
    <dsp:sp modelId="{E4CC5F07-D592-7843-8A9E-D243FC38A52A}">
      <dsp:nvSpPr>
        <dsp:cNvPr id="0" name=""/>
        <dsp:cNvSpPr/>
      </dsp:nvSpPr>
      <dsp:spPr>
        <a:xfrm>
          <a:off x="0" y="780739"/>
          <a:ext cx="1988341" cy="2158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Business Award</a:t>
          </a:r>
        </a:p>
      </dsp:txBody>
      <dsp:txXfrm>
        <a:off x="10538" y="791277"/>
        <a:ext cx="1967265" cy="194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99E3C-A9F8-B843-90B0-9A5310989CC2}">
      <dsp:nvSpPr>
        <dsp:cNvPr id="0" name=""/>
        <dsp:cNvSpPr/>
      </dsp:nvSpPr>
      <dsp:spPr>
        <a:xfrm>
          <a:off x="1386765" y="623655"/>
          <a:ext cx="4157745" cy="4157745"/>
        </a:xfrm>
        <a:prstGeom prst="blockArc">
          <a:avLst>
            <a:gd name="adj1" fmla="val 5400000"/>
            <a:gd name="adj2" fmla="val 16200000"/>
            <a:gd name="adj3" fmla="val 4644"/>
          </a:avLst>
        </a:prstGeom>
        <a:solidFill>
          <a:schemeClr val="accent5">
            <a:hueOff val="-6758543"/>
            <a:satOff val="-17419"/>
            <a:lumOff val="-11765"/>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D7877BC-7A7C-F146-9301-22A5850C2EF8}">
      <dsp:nvSpPr>
        <dsp:cNvPr id="0" name=""/>
        <dsp:cNvSpPr/>
      </dsp:nvSpPr>
      <dsp:spPr>
        <a:xfrm>
          <a:off x="1386765" y="623655"/>
          <a:ext cx="4157745" cy="4157745"/>
        </a:xfrm>
        <a:prstGeom prst="blockArc">
          <a:avLst>
            <a:gd name="adj1" fmla="val 16200000"/>
            <a:gd name="adj2" fmla="val 5400000"/>
            <a:gd name="adj3" fmla="val 4644"/>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DD723F6-05DF-FE48-9BB2-4217FFBF359E}">
      <dsp:nvSpPr>
        <dsp:cNvPr id="0" name=""/>
        <dsp:cNvSpPr/>
      </dsp:nvSpPr>
      <dsp:spPr>
        <a:xfrm>
          <a:off x="2507849" y="1744739"/>
          <a:ext cx="1915577" cy="1915577"/>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Transformative action</a:t>
          </a:r>
        </a:p>
      </dsp:txBody>
      <dsp:txXfrm>
        <a:off x="2788379" y="2025269"/>
        <a:ext cx="1354517" cy="1354517"/>
      </dsp:txXfrm>
    </dsp:sp>
    <dsp:sp modelId="{BA678144-B32B-874F-84F7-7DAF0F541CEE}">
      <dsp:nvSpPr>
        <dsp:cNvPr id="0" name=""/>
        <dsp:cNvSpPr/>
      </dsp:nvSpPr>
      <dsp:spPr>
        <a:xfrm>
          <a:off x="2795186" y="1475"/>
          <a:ext cx="1340904" cy="1340904"/>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GLOBAL</a:t>
          </a:r>
        </a:p>
      </dsp:txBody>
      <dsp:txXfrm>
        <a:off x="2991557" y="197846"/>
        <a:ext cx="948162" cy="948162"/>
      </dsp:txXfrm>
    </dsp:sp>
    <dsp:sp modelId="{05FAE265-2FCA-2348-B619-0EB207C49358}">
      <dsp:nvSpPr>
        <dsp:cNvPr id="0" name=""/>
        <dsp:cNvSpPr/>
      </dsp:nvSpPr>
      <dsp:spPr>
        <a:xfrm>
          <a:off x="2795186" y="4062675"/>
          <a:ext cx="1340904" cy="1340904"/>
        </a:xfrm>
        <a:prstGeom prst="ellipse">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LOCAL</a:t>
          </a:r>
        </a:p>
      </dsp:txBody>
      <dsp:txXfrm>
        <a:off x="2991557" y="4259046"/>
        <a:ext cx="948162" cy="948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3CAB-7993-AD4C-A4CC-510291E82161}">
      <dsp:nvSpPr>
        <dsp:cNvPr id="0" name=""/>
        <dsp:cNvSpPr/>
      </dsp:nvSpPr>
      <dsp:spPr>
        <a:xfrm rot="16200000">
          <a:off x="-1523214" y="1527983"/>
          <a:ext cx="5043046" cy="1987078"/>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210" bIns="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mn-lt"/>
            </a:rPr>
            <a:t>Lead Partners (33)</a:t>
          </a:r>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latin typeface="+mn-lt"/>
            </a:rPr>
            <a:t>Have an MoU with UN-Habitat</a:t>
          </a:r>
          <a:endParaRPr lang="en-GB" sz="1400" kern="1200" dirty="0">
            <a:latin typeface="+mn-lt"/>
          </a:endParaRPr>
        </a:p>
        <a:p>
          <a:pPr marL="114300" lvl="1" indent="-114300" algn="l" defTabSz="622300">
            <a:lnSpc>
              <a:spcPct val="90000"/>
            </a:lnSpc>
            <a:spcBef>
              <a:spcPct val="0"/>
            </a:spcBef>
            <a:spcAft>
              <a:spcPct val="15000"/>
            </a:spcAft>
            <a:buChar char="•"/>
          </a:pPr>
          <a:r>
            <a:rPr lang="en-US" sz="1400" b="1" kern="1200">
              <a:latin typeface="+mn-lt"/>
            </a:rPr>
            <a:t>Are part of the Steering Committee (can vote)</a:t>
          </a:r>
          <a:endParaRPr lang="en-US" sz="1400" b="1" kern="1200" dirty="0">
            <a:latin typeface="+mn-lt"/>
          </a:endParaRPr>
        </a:p>
        <a:p>
          <a:pPr marL="114300" lvl="1" indent="-114300" algn="l" defTabSz="622300">
            <a:lnSpc>
              <a:spcPct val="90000"/>
            </a:lnSpc>
            <a:spcBef>
              <a:spcPct val="0"/>
            </a:spcBef>
            <a:spcAft>
              <a:spcPct val="15000"/>
            </a:spcAft>
            <a:buChar char="•"/>
          </a:pPr>
          <a:r>
            <a:rPr lang="en-US" sz="1400" b="1" kern="1200">
              <a:latin typeface="+mn-lt"/>
              <a:ea typeface="MS PGothic" pitchFamily="34" charset="-128"/>
            </a:rPr>
            <a:t>Promote WUC activities and communication</a:t>
          </a:r>
          <a:endParaRPr lang="en-US" sz="1400" b="1" kern="1200" dirty="0">
            <a:latin typeface="+mn-lt"/>
            <a:ea typeface="MS PGothic" pitchFamily="34" charset="-128"/>
          </a:endParaRP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Provide in-kind contribution to WUC core activities</a:t>
          </a:r>
          <a:endParaRPr lang="en-US" sz="1400" b="1" kern="1200" dirty="0">
            <a:latin typeface="+mn-lt"/>
            <a:ea typeface="MS PGothic" pitchFamily="34" charset="-128"/>
            <a:cs typeface="Times New Roman" pitchFamily="18" charset="0"/>
          </a:endParaRPr>
        </a:p>
      </dsp:txBody>
      <dsp:txXfrm rot="5400000">
        <a:off x="4770" y="1008608"/>
        <a:ext cx="1987078" cy="3025828"/>
      </dsp:txXfrm>
    </dsp:sp>
    <dsp:sp modelId="{449BED78-9111-CA4E-8D02-5087C7A79078}">
      <dsp:nvSpPr>
        <dsp:cNvPr id="0" name=""/>
        <dsp:cNvSpPr/>
      </dsp:nvSpPr>
      <dsp:spPr>
        <a:xfrm rot="16200000">
          <a:off x="612894" y="1527983"/>
          <a:ext cx="5043046" cy="1987078"/>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210" bIns="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mn-lt"/>
            </a:rPr>
            <a:t>Sponsors (2)</a:t>
          </a:r>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latin typeface="+mn-lt"/>
            </a:rPr>
            <a:t>Have an MoU with UN-Habitat</a:t>
          </a:r>
          <a:endParaRPr lang="en-GB" sz="1400" kern="1200" dirty="0">
            <a:latin typeface="+mn-lt"/>
          </a:endParaRPr>
        </a:p>
        <a:p>
          <a:pPr marL="114300" lvl="1" indent="-114300" algn="l" defTabSz="622300">
            <a:lnSpc>
              <a:spcPct val="90000"/>
            </a:lnSpc>
            <a:spcBef>
              <a:spcPct val="0"/>
            </a:spcBef>
            <a:spcAft>
              <a:spcPct val="15000"/>
            </a:spcAft>
            <a:buChar char="•"/>
          </a:pPr>
          <a:r>
            <a:rPr lang="en-US" sz="1400" b="1" kern="1200">
              <a:latin typeface="+mn-lt"/>
            </a:rPr>
            <a:t>Are part of the Steering Committee (can vote)</a:t>
          </a:r>
          <a:endParaRPr lang="en-US" sz="1400" b="1" kern="1200" dirty="0">
            <a:latin typeface="+mn-lt"/>
          </a:endParaRPr>
        </a:p>
        <a:p>
          <a:pPr marL="114300" lvl="1" indent="-114300" algn="l" defTabSz="622300">
            <a:lnSpc>
              <a:spcPct val="90000"/>
            </a:lnSpc>
            <a:spcBef>
              <a:spcPct val="0"/>
            </a:spcBef>
            <a:spcAft>
              <a:spcPct val="15000"/>
            </a:spcAft>
            <a:buChar char="•"/>
          </a:pPr>
          <a:r>
            <a:rPr lang="en-US" sz="1400" b="1" kern="1200">
              <a:latin typeface="+mn-lt"/>
              <a:ea typeface="MS PGothic" pitchFamily="34" charset="-128"/>
            </a:rPr>
            <a:t>Promote WUC activities and communication</a:t>
          </a:r>
          <a:endParaRPr lang="en-US" sz="1400" b="1" kern="1200" dirty="0">
            <a:latin typeface="+mn-lt"/>
            <a:ea typeface="MS PGothic" pitchFamily="34" charset="-128"/>
          </a:endParaRP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Provide in-kind and cash contribution to WUC core activities</a:t>
          </a:r>
          <a:endParaRPr lang="en-US" sz="1400" b="1" kern="1200" dirty="0">
            <a:latin typeface="+mn-lt"/>
            <a:ea typeface="MS PGothic" pitchFamily="34" charset="-128"/>
            <a:cs typeface="Times New Roman" pitchFamily="18" charset="0"/>
          </a:endParaRPr>
        </a:p>
      </dsp:txBody>
      <dsp:txXfrm rot="5400000">
        <a:off x="2140878" y="1008608"/>
        <a:ext cx="1987078" cy="3025828"/>
      </dsp:txXfrm>
    </dsp:sp>
    <dsp:sp modelId="{46501A05-8DE7-F14B-A9D8-33B09E2C94CA}">
      <dsp:nvSpPr>
        <dsp:cNvPr id="0" name=""/>
        <dsp:cNvSpPr/>
      </dsp:nvSpPr>
      <dsp:spPr>
        <a:xfrm rot="16200000">
          <a:off x="2749004" y="1527983"/>
          <a:ext cx="5043046" cy="1987078"/>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210" bIns="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mn-lt"/>
            </a:rPr>
            <a:t>Associate Partners (140)</a:t>
          </a:r>
        </a:p>
        <a:p>
          <a:pPr marL="114300" lvl="1" indent="-114300" algn="l" defTabSz="622300">
            <a:lnSpc>
              <a:spcPct val="90000"/>
            </a:lnSpc>
            <a:spcBef>
              <a:spcPct val="0"/>
            </a:spcBef>
            <a:spcAft>
              <a:spcPct val="15000"/>
            </a:spcAft>
            <a:buChar char="•"/>
          </a:pPr>
          <a:r>
            <a:rPr lang="en-US" sz="1400" b="1" kern="1200" dirty="0">
              <a:latin typeface="+mn-lt"/>
            </a:rPr>
            <a:t>Sign Statement of Commitments</a:t>
          </a:r>
        </a:p>
        <a:p>
          <a:pPr marL="114300" lvl="1" indent="-114300" algn="l" defTabSz="622300">
            <a:lnSpc>
              <a:spcPct val="90000"/>
            </a:lnSpc>
            <a:spcBef>
              <a:spcPct val="0"/>
            </a:spcBef>
            <a:spcAft>
              <a:spcPct val="15000"/>
            </a:spcAft>
            <a:buChar char="•"/>
          </a:pPr>
          <a:r>
            <a:rPr lang="en-US" sz="1400" b="1" kern="1200" dirty="0">
              <a:latin typeface="+mn-lt"/>
            </a:rPr>
            <a:t>Are observers in the Steering Committee </a:t>
          </a: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Promote WUC activities and communication</a:t>
          </a: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Provide in-kind contribution to WUC core activities</a:t>
          </a:r>
          <a:endParaRPr lang="en-US" sz="1400" b="1" kern="1200" dirty="0">
            <a:latin typeface="+mn-lt"/>
            <a:ea typeface="MS PGothic" pitchFamily="34" charset="-128"/>
            <a:cs typeface="Times New Roman" pitchFamily="18" charset="0"/>
          </a:endParaRPr>
        </a:p>
      </dsp:txBody>
      <dsp:txXfrm rot="5400000">
        <a:off x="4276988" y="1008608"/>
        <a:ext cx="1987078" cy="3025828"/>
      </dsp:txXfrm>
    </dsp:sp>
    <dsp:sp modelId="{43E0569F-CE2D-D846-B1CC-6A3E6268747C}">
      <dsp:nvSpPr>
        <dsp:cNvPr id="0" name=""/>
        <dsp:cNvSpPr/>
      </dsp:nvSpPr>
      <dsp:spPr>
        <a:xfrm rot="16200000">
          <a:off x="4885113" y="1527983"/>
          <a:ext cx="5043046" cy="1987078"/>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210" bIns="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mn-lt"/>
              <a:ea typeface="MS PGothic" pitchFamily="34" charset="-128"/>
              <a:cs typeface="Times New Roman" pitchFamily="18" charset="0"/>
            </a:rPr>
            <a:t>Members (20)</a:t>
          </a:r>
        </a:p>
        <a:p>
          <a:pPr marL="114300" lvl="1" indent="-114300" algn="l" defTabSz="622300">
            <a:lnSpc>
              <a:spcPct val="90000"/>
            </a:lnSpc>
            <a:spcBef>
              <a:spcPct val="0"/>
            </a:spcBef>
            <a:spcAft>
              <a:spcPct val="15000"/>
            </a:spcAft>
            <a:buChar char="•"/>
          </a:pPr>
          <a:r>
            <a:rPr lang="en-US" sz="1400" b="1" kern="1200" dirty="0">
              <a:latin typeface="+mn-lt"/>
            </a:rPr>
            <a:t>Sign Statement of Commitments</a:t>
          </a:r>
          <a:endParaRPr lang="en-US" sz="1400" b="1" kern="1200" dirty="0">
            <a:latin typeface="+mn-lt"/>
            <a:ea typeface="MS PGothic" pitchFamily="34" charset="-128"/>
            <a:cs typeface="Times New Roman" pitchFamily="18" charset="0"/>
          </a:endParaRPr>
        </a:p>
        <a:p>
          <a:pPr marL="114300" lvl="1" indent="-114300" algn="l" defTabSz="622300">
            <a:lnSpc>
              <a:spcPct val="90000"/>
            </a:lnSpc>
            <a:spcBef>
              <a:spcPct val="0"/>
            </a:spcBef>
            <a:spcAft>
              <a:spcPct val="15000"/>
            </a:spcAft>
            <a:buChar char="•"/>
          </a:pPr>
          <a:r>
            <a:rPr lang="en-US" sz="1400" b="1" kern="1200" dirty="0">
              <a:latin typeface="+mn-lt"/>
            </a:rPr>
            <a:t>Are observers in the Steering Committee </a:t>
          </a: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Promote WUC activities and communication</a:t>
          </a:r>
        </a:p>
      </dsp:txBody>
      <dsp:txXfrm rot="5400000">
        <a:off x="6413097" y="1008608"/>
        <a:ext cx="1987078" cy="3025828"/>
      </dsp:txXfrm>
    </dsp:sp>
    <dsp:sp modelId="{87BA92B3-9328-4240-90FF-5A9AC7D8D89D}">
      <dsp:nvSpPr>
        <dsp:cNvPr id="0" name=""/>
        <dsp:cNvSpPr/>
      </dsp:nvSpPr>
      <dsp:spPr>
        <a:xfrm rot="16200000">
          <a:off x="7008496" y="1540710"/>
          <a:ext cx="5043046" cy="1961624"/>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210" bIns="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mn-lt"/>
              <a:ea typeface="MS PGothic" pitchFamily="34" charset="-128"/>
              <a:cs typeface="Times New Roman" pitchFamily="18" charset="0"/>
            </a:rPr>
            <a:t>Media Partners (7)</a:t>
          </a:r>
        </a:p>
        <a:p>
          <a:pPr marL="114300" lvl="1" indent="-114300" algn="l" defTabSz="622300">
            <a:lnSpc>
              <a:spcPct val="90000"/>
            </a:lnSpc>
            <a:spcBef>
              <a:spcPct val="0"/>
            </a:spcBef>
            <a:spcAft>
              <a:spcPct val="15000"/>
            </a:spcAft>
            <a:buChar char="•"/>
          </a:pPr>
          <a:r>
            <a:rPr lang="en-US" sz="1400" b="1" kern="1200" dirty="0">
              <a:latin typeface="+mn-lt"/>
            </a:rPr>
            <a:t>Sign Statement of Commitments</a:t>
          </a:r>
          <a:endParaRPr lang="en-US" sz="1400" b="1" kern="1200" dirty="0">
            <a:latin typeface="+mn-lt"/>
            <a:ea typeface="MS PGothic" pitchFamily="34" charset="-128"/>
            <a:cs typeface="Times New Roman" pitchFamily="18" charset="0"/>
          </a:endParaRPr>
        </a:p>
        <a:p>
          <a:pPr marL="114300" lvl="1" indent="-114300" algn="l" defTabSz="622300">
            <a:lnSpc>
              <a:spcPct val="90000"/>
            </a:lnSpc>
            <a:spcBef>
              <a:spcPct val="0"/>
            </a:spcBef>
            <a:spcAft>
              <a:spcPct val="15000"/>
            </a:spcAft>
            <a:buChar char="•"/>
          </a:pPr>
          <a:r>
            <a:rPr lang="en-US" sz="1400" b="1" kern="1200" dirty="0">
              <a:latin typeface="+mn-lt"/>
            </a:rPr>
            <a:t>Are observers in the Steering Committee </a:t>
          </a: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Promote WUC communication</a:t>
          </a:r>
        </a:p>
      </dsp:txBody>
      <dsp:txXfrm rot="5400000">
        <a:off x="8549207" y="1008608"/>
        <a:ext cx="1961624" cy="3025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8D82C-806C-664D-A851-C858F6EED5FD}">
      <dsp:nvSpPr>
        <dsp:cNvPr id="0" name=""/>
        <dsp:cNvSpPr/>
      </dsp:nvSpPr>
      <dsp:spPr>
        <a:xfrm rot="5400000">
          <a:off x="-236390" y="913655"/>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1BB1DE-9F83-7041-A681-4A2071C26361}">
      <dsp:nvSpPr>
        <dsp:cNvPr id="0" name=""/>
        <dsp:cNvSpPr/>
      </dsp:nvSpPr>
      <dsp:spPr>
        <a:xfrm>
          <a:off x="3617" y="239038"/>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Local and Subnational Authorities</a:t>
          </a:r>
        </a:p>
      </dsp:txBody>
      <dsp:txXfrm>
        <a:off x="28442" y="263863"/>
        <a:ext cx="1363009" cy="797945"/>
      </dsp:txXfrm>
    </dsp:sp>
    <dsp:sp modelId="{9F3CE06B-6955-4609-852E-1D9DBC7524D4}">
      <dsp:nvSpPr>
        <dsp:cNvPr id="0" name=""/>
        <dsp:cNvSpPr/>
      </dsp:nvSpPr>
      <dsp:spPr>
        <a:xfrm rot="5400000">
          <a:off x="-236390" y="1973149"/>
          <a:ext cx="1052287"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7E6854-D010-4F43-906E-C1738EDB432F}">
      <dsp:nvSpPr>
        <dsp:cNvPr id="0" name=""/>
        <dsp:cNvSpPr/>
      </dsp:nvSpPr>
      <dsp:spPr>
        <a:xfrm>
          <a:off x="3617" y="129853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Research and Academia</a:t>
          </a:r>
        </a:p>
      </dsp:txBody>
      <dsp:txXfrm>
        <a:off x="28442" y="1323357"/>
        <a:ext cx="1363009" cy="797945"/>
      </dsp:txXfrm>
    </dsp:sp>
    <dsp:sp modelId="{7AFC8C8D-62B0-438E-9473-A5361575CFA7}">
      <dsp:nvSpPr>
        <dsp:cNvPr id="0" name=""/>
        <dsp:cNvSpPr/>
      </dsp:nvSpPr>
      <dsp:spPr>
        <a:xfrm rot="5400000">
          <a:off x="-236390" y="3032644"/>
          <a:ext cx="1052287"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A935A3-9B55-474D-AA6E-AEC0C2C6A59A}">
      <dsp:nvSpPr>
        <dsp:cNvPr id="0" name=""/>
        <dsp:cNvSpPr/>
      </dsp:nvSpPr>
      <dsp:spPr>
        <a:xfrm>
          <a:off x="3617" y="2358027"/>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Civil Society Organizations</a:t>
          </a:r>
        </a:p>
      </dsp:txBody>
      <dsp:txXfrm>
        <a:off x="28442" y="2382852"/>
        <a:ext cx="1363009" cy="797945"/>
      </dsp:txXfrm>
    </dsp:sp>
    <dsp:sp modelId="{4ABABB01-32C1-4530-89D6-A1C69AA51D6E}">
      <dsp:nvSpPr>
        <dsp:cNvPr id="0" name=""/>
        <dsp:cNvSpPr/>
      </dsp:nvSpPr>
      <dsp:spPr>
        <a:xfrm>
          <a:off x="293356" y="3562391"/>
          <a:ext cx="1871629"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E0D787-C19C-4BBF-99B0-738E3A2AC1C4}">
      <dsp:nvSpPr>
        <dsp:cNvPr id="0" name=""/>
        <dsp:cNvSpPr/>
      </dsp:nvSpPr>
      <dsp:spPr>
        <a:xfrm>
          <a:off x="3617" y="3417522"/>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Grassroots Organizations</a:t>
          </a:r>
        </a:p>
      </dsp:txBody>
      <dsp:txXfrm>
        <a:off x="28442" y="3442347"/>
        <a:ext cx="1363009" cy="797945"/>
      </dsp:txXfrm>
    </dsp:sp>
    <dsp:sp modelId="{47D223B0-CE7A-4A3B-A1AA-C9EA94C150C0}">
      <dsp:nvSpPr>
        <dsp:cNvPr id="0" name=""/>
        <dsp:cNvSpPr/>
      </dsp:nvSpPr>
      <dsp:spPr>
        <a:xfrm rot="16200000">
          <a:off x="1642446" y="3032644"/>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F0BF61-C04B-4537-8BB4-4225AC55CA35}">
      <dsp:nvSpPr>
        <dsp:cNvPr id="0" name=""/>
        <dsp:cNvSpPr/>
      </dsp:nvSpPr>
      <dsp:spPr>
        <a:xfrm>
          <a:off x="1882454" y="341752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Women</a:t>
          </a:r>
        </a:p>
      </dsp:txBody>
      <dsp:txXfrm>
        <a:off x="1907279" y="3442347"/>
        <a:ext cx="1363009" cy="797945"/>
      </dsp:txXfrm>
    </dsp:sp>
    <dsp:sp modelId="{F8CD75AF-9FB1-4E9E-8450-B964A589C989}">
      <dsp:nvSpPr>
        <dsp:cNvPr id="0" name=""/>
        <dsp:cNvSpPr/>
      </dsp:nvSpPr>
      <dsp:spPr>
        <a:xfrm rot="16200000">
          <a:off x="1642446" y="1973149"/>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AEC1A3-DB3D-4E90-B144-1591431A7496}">
      <dsp:nvSpPr>
        <dsp:cNvPr id="0" name=""/>
        <dsp:cNvSpPr/>
      </dsp:nvSpPr>
      <dsp:spPr>
        <a:xfrm>
          <a:off x="1882454" y="2358027"/>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Arial Rounded MT Bold" panose="020F0704030504030204" pitchFamily="34" charset="0"/>
            </a:rPr>
            <a:t>Parliamenta-rians</a:t>
          </a:r>
          <a:endParaRPr lang="en-US" sz="1400" kern="1200" dirty="0">
            <a:latin typeface="Arial Rounded MT Bold" panose="020F0704030504030204" pitchFamily="34" charset="0"/>
          </a:endParaRPr>
        </a:p>
      </dsp:txBody>
      <dsp:txXfrm>
        <a:off x="1907279" y="2382852"/>
        <a:ext cx="1363009" cy="797945"/>
      </dsp:txXfrm>
    </dsp:sp>
    <dsp:sp modelId="{C96D3014-D99E-4D0C-9736-ED7F605DEAF6}">
      <dsp:nvSpPr>
        <dsp:cNvPr id="0" name=""/>
        <dsp:cNvSpPr/>
      </dsp:nvSpPr>
      <dsp:spPr>
        <a:xfrm rot="16200000">
          <a:off x="1642446" y="913655"/>
          <a:ext cx="1052287"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59CAED-033F-4F7A-B85A-AD97F47ADC66}">
      <dsp:nvSpPr>
        <dsp:cNvPr id="0" name=""/>
        <dsp:cNvSpPr/>
      </dsp:nvSpPr>
      <dsp:spPr>
        <a:xfrm>
          <a:off x="1882454" y="129853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Children and Youth</a:t>
          </a:r>
        </a:p>
      </dsp:txBody>
      <dsp:txXfrm>
        <a:off x="1907279" y="1323357"/>
        <a:ext cx="1363009" cy="797945"/>
      </dsp:txXfrm>
    </dsp:sp>
    <dsp:sp modelId="{380A591F-EE71-44AB-A839-2AD0604645A5}">
      <dsp:nvSpPr>
        <dsp:cNvPr id="0" name=""/>
        <dsp:cNvSpPr/>
      </dsp:nvSpPr>
      <dsp:spPr>
        <a:xfrm>
          <a:off x="2172193" y="383907"/>
          <a:ext cx="1871629"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80F74E-1BE0-426A-BA59-DA01BB2C6B4E}">
      <dsp:nvSpPr>
        <dsp:cNvPr id="0" name=""/>
        <dsp:cNvSpPr/>
      </dsp:nvSpPr>
      <dsp:spPr>
        <a:xfrm>
          <a:off x="1882454" y="239038"/>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Business and Industries</a:t>
          </a:r>
        </a:p>
      </dsp:txBody>
      <dsp:txXfrm>
        <a:off x="1907279" y="263863"/>
        <a:ext cx="1363009" cy="797945"/>
      </dsp:txXfrm>
    </dsp:sp>
    <dsp:sp modelId="{2F97C483-25B5-4BE6-8F70-A721EE01B8CE}">
      <dsp:nvSpPr>
        <dsp:cNvPr id="0" name=""/>
        <dsp:cNvSpPr/>
      </dsp:nvSpPr>
      <dsp:spPr>
        <a:xfrm rot="5400000">
          <a:off x="3521283" y="913655"/>
          <a:ext cx="1052287"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43D0E2-97FC-4DAF-96A3-824D8EE13B12}">
      <dsp:nvSpPr>
        <dsp:cNvPr id="0" name=""/>
        <dsp:cNvSpPr/>
      </dsp:nvSpPr>
      <dsp:spPr>
        <a:xfrm>
          <a:off x="3761291" y="239038"/>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Foundations and Philanthropies</a:t>
          </a:r>
        </a:p>
      </dsp:txBody>
      <dsp:txXfrm>
        <a:off x="3786116" y="263863"/>
        <a:ext cx="1363009" cy="797945"/>
      </dsp:txXfrm>
    </dsp:sp>
    <dsp:sp modelId="{39229CE3-EDD7-4DBE-9DE8-E96505D0BE28}">
      <dsp:nvSpPr>
        <dsp:cNvPr id="0" name=""/>
        <dsp:cNvSpPr/>
      </dsp:nvSpPr>
      <dsp:spPr>
        <a:xfrm rot="5400000">
          <a:off x="3521283" y="1973149"/>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9527B0-1850-4CE8-B293-0D872F264A6A}">
      <dsp:nvSpPr>
        <dsp:cNvPr id="0" name=""/>
        <dsp:cNvSpPr/>
      </dsp:nvSpPr>
      <dsp:spPr>
        <a:xfrm>
          <a:off x="3761291" y="129853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Professionals</a:t>
          </a:r>
        </a:p>
      </dsp:txBody>
      <dsp:txXfrm>
        <a:off x="3786116" y="1323357"/>
        <a:ext cx="1363009" cy="797945"/>
      </dsp:txXfrm>
    </dsp:sp>
    <dsp:sp modelId="{82C150D5-E1E3-406F-9F45-BDF5B3B489BA}">
      <dsp:nvSpPr>
        <dsp:cNvPr id="0" name=""/>
        <dsp:cNvSpPr/>
      </dsp:nvSpPr>
      <dsp:spPr>
        <a:xfrm rot="5400000">
          <a:off x="3521283" y="3032644"/>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35E22A-0973-42E2-A135-B099BE6545A7}">
      <dsp:nvSpPr>
        <dsp:cNvPr id="0" name=""/>
        <dsp:cNvSpPr/>
      </dsp:nvSpPr>
      <dsp:spPr>
        <a:xfrm>
          <a:off x="3761291" y="2358027"/>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Trade Unions and Workers</a:t>
          </a:r>
        </a:p>
      </dsp:txBody>
      <dsp:txXfrm>
        <a:off x="3786116" y="2382852"/>
        <a:ext cx="1363009" cy="797945"/>
      </dsp:txXfrm>
    </dsp:sp>
    <dsp:sp modelId="{DF2309D3-9D81-44BD-888B-56B2D389B458}">
      <dsp:nvSpPr>
        <dsp:cNvPr id="0" name=""/>
        <dsp:cNvSpPr/>
      </dsp:nvSpPr>
      <dsp:spPr>
        <a:xfrm>
          <a:off x="4051030" y="3562391"/>
          <a:ext cx="1871629"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B6E031-06EA-4726-8EEC-F8EACA24B2BF}">
      <dsp:nvSpPr>
        <dsp:cNvPr id="0" name=""/>
        <dsp:cNvSpPr/>
      </dsp:nvSpPr>
      <dsp:spPr>
        <a:xfrm>
          <a:off x="3761291" y="341752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Farmers</a:t>
          </a:r>
        </a:p>
      </dsp:txBody>
      <dsp:txXfrm>
        <a:off x="3786116" y="3442347"/>
        <a:ext cx="1363009" cy="797945"/>
      </dsp:txXfrm>
    </dsp:sp>
    <dsp:sp modelId="{C42639F7-7F43-41B9-B6E4-FD8A2A8E3565}">
      <dsp:nvSpPr>
        <dsp:cNvPr id="0" name=""/>
        <dsp:cNvSpPr/>
      </dsp:nvSpPr>
      <dsp:spPr>
        <a:xfrm rot="16200000">
          <a:off x="5400120" y="3032644"/>
          <a:ext cx="1052287"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CD146-BF87-41FD-8CDA-BF07F8BE5857}">
      <dsp:nvSpPr>
        <dsp:cNvPr id="0" name=""/>
        <dsp:cNvSpPr/>
      </dsp:nvSpPr>
      <dsp:spPr>
        <a:xfrm>
          <a:off x="5640128" y="3417522"/>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Indigenous people</a:t>
          </a:r>
        </a:p>
      </dsp:txBody>
      <dsp:txXfrm>
        <a:off x="5664953" y="3442347"/>
        <a:ext cx="1363009" cy="797945"/>
      </dsp:txXfrm>
    </dsp:sp>
    <dsp:sp modelId="{6FF65C3B-F9A6-4042-8A0A-8552E29004C7}">
      <dsp:nvSpPr>
        <dsp:cNvPr id="0" name=""/>
        <dsp:cNvSpPr/>
      </dsp:nvSpPr>
      <dsp:spPr>
        <a:xfrm rot="16200000">
          <a:off x="5400120" y="1973149"/>
          <a:ext cx="1052287"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467476-1FF4-4CBF-9F94-445FF5FD6E3A}">
      <dsp:nvSpPr>
        <dsp:cNvPr id="0" name=""/>
        <dsp:cNvSpPr/>
      </dsp:nvSpPr>
      <dsp:spPr>
        <a:xfrm>
          <a:off x="5640128" y="2358027"/>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Older Persons</a:t>
          </a:r>
        </a:p>
      </dsp:txBody>
      <dsp:txXfrm>
        <a:off x="5664953" y="2382852"/>
        <a:ext cx="1363009" cy="797945"/>
      </dsp:txXfrm>
    </dsp:sp>
    <dsp:sp modelId="{708EF470-B45F-43F2-80FD-F0A733E21964}">
      <dsp:nvSpPr>
        <dsp:cNvPr id="0" name=""/>
        <dsp:cNvSpPr/>
      </dsp:nvSpPr>
      <dsp:spPr>
        <a:xfrm rot="16200000">
          <a:off x="5400120" y="913655"/>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82A719-B1E9-4A99-9139-FCCDAE85D797}">
      <dsp:nvSpPr>
        <dsp:cNvPr id="0" name=""/>
        <dsp:cNvSpPr/>
      </dsp:nvSpPr>
      <dsp:spPr>
        <a:xfrm>
          <a:off x="5640128" y="129853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Persons with Disabilities (*)</a:t>
          </a:r>
        </a:p>
      </dsp:txBody>
      <dsp:txXfrm>
        <a:off x="5664953" y="1323357"/>
        <a:ext cx="1363009" cy="797945"/>
      </dsp:txXfrm>
    </dsp:sp>
    <dsp:sp modelId="{4BB12007-61E5-4242-AB2B-C5BA40247F20}">
      <dsp:nvSpPr>
        <dsp:cNvPr id="0" name=""/>
        <dsp:cNvSpPr/>
      </dsp:nvSpPr>
      <dsp:spPr>
        <a:xfrm>
          <a:off x="5640128" y="239038"/>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Medias</a:t>
          </a:r>
        </a:p>
      </dsp:txBody>
      <dsp:txXfrm>
        <a:off x="5664953" y="263863"/>
        <a:ext cx="1363009" cy="7979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BED78-9111-CA4E-8D02-5087C7A79078}">
      <dsp:nvSpPr>
        <dsp:cNvPr id="0" name=""/>
        <dsp:cNvSpPr/>
      </dsp:nvSpPr>
      <dsp:spPr>
        <a:xfrm rot="16200000">
          <a:off x="-988891" y="990213"/>
          <a:ext cx="5418667" cy="3438239"/>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kern="1200" dirty="0">
              <a:solidFill>
                <a:schemeClr val="bg1"/>
              </a:solidFill>
            </a:rPr>
            <a:t>Sponsors</a:t>
          </a: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solidFill>
                <a:schemeClr val="bg1"/>
              </a:solidFill>
            </a:rPr>
            <a:t>Have a financial contribution agreement with UN-Habitat on the World Urban Campaign</a:t>
          </a:r>
          <a:endParaRPr lang="en-GB" sz="1800" kern="1200" dirty="0">
            <a:solidFill>
              <a:schemeClr val="bg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a:solidFill>
                <a:schemeClr val="bg1"/>
              </a:solidFill>
            </a:rPr>
            <a:t>Eligible to take part in the Steering Committee </a:t>
          </a:r>
          <a:endParaRPr lang="en-US" sz="1800" b="1" kern="1200" dirty="0">
            <a:solidFill>
              <a:schemeClr val="bg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solidFill>
                <a:schemeClr val="bg1"/>
              </a:solidFill>
              <a:latin typeface="Calibri" pitchFamily="34" charset="0"/>
              <a:ea typeface="MS PGothic" pitchFamily="34" charset="-128"/>
            </a:rPr>
            <a:t>Promote WUC activities and communication</a:t>
          </a: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solidFill>
                <a:schemeClr val="bg1"/>
              </a:solidFill>
              <a:latin typeface="Calibri" pitchFamily="34" charset="0"/>
              <a:ea typeface="MS PGothic" pitchFamily="34" charset="-128"/>
            </a:rPr>
            <a:t>Receive special visibility as sponsor</a:t>
          </a:r>
        </a:p>
      </dsp:txBody>
      <dsp:txXfrm rot="5400000">
        <a:off x="1323" y="1083732"/>
        <a:ext cx="3438239" cy="3251201"/>
      </dsp:txXfrm>
    </dsp:sp>
    <dsp:sp modelId="{8FEF3CAB-7993-AD4C-A4CC-510291E82161}">
      <dsp:nvSpPr>
        <dsp:cNvPr id="0" name=""/>
        <dsp:cNvSpPr/>
      </dsp:nvSpPr>
      <dsp:spPr>
        <a:xfrm rot="16200000">
          <a:off x="2707216" y="990213"/>
          <a:ext cx="5418667" cy="3438239"/>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kern="1200" dirty="0">
              <a:solidFill>
                <a:schemeClr val="bg1"/>
              </a:solidFill>
            </a:rPr>
            <a:t>Partners</a:t>
          </a: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solidFill>
                <a:schemeClr val="bg1"/>
              </a:solidFill>
            </a:rPr>
            <a:t>Sign Statement of Commitments (including sign up The City We Need)</a:t>
          </a:r>
          <a:endParaRPr lang="en-GB" sz="1800" kern="1200" dirty="0">
            <a:solidFill>
              <a:schemeClr val="bg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a:solidFill>
                <a:schemeClr val="bg1"/>
              </a:solidFill>
            </a:rPr>
            <a:t>Commit to key areas of change to be shared and monitored</a:t>
          </a:r>
          <a:endParaRPr lang="en-US" sz="1800" b="1" kern="1200" dirty="0">
            <a:solidFill>
              <a:schemeClr val="bg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a:solidFill>
                <a:schemeClr val="bg1"/>
              </a:solidFill>
            </a:rPr>
            <a:t>Eligible to take part in the Steering Committee </a:t>
          </a:r>
          <a:endParaRPr lang="en-US" sz="1800" b="1" kern="1200" dirty="0">
            <a:solidFill>
              <a:schemeClr val="bg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solidFill>
                <a:schemeClr val="bg1"/>
              </a:solidFill>
              <a:latin typeface="Calibri" pitchFamily="34" charset="0"/>
              <a:ea typeface="MS PGothic" pitchFamily="34" charset="-128"/>
            </a:rPr>
            <a:t>Promote WUC activities and communication</a:t>
          </a:r>
        </a:p>
      </dsp:txBody>
      <dsp:txXfrm rot="5400000">
        <a:off x="3697430" y="1083732"/>
        <a:ext cx="3438239" cy="3251201"/>
      </dsp:txXfrm>
    </dsp:sp>
    <dsp:sp modelId="{46501A05-8DE7-F14B-A9D8-33B09E2C94CA}">
      <dsp:nvSpPr>
        <dsp:cNvPr id="0" name=""/>
        <dsp:cNvSpPr/>
      </dsp:nvSpPr>
      <dsp:spPr>
        <a:xfrm rot="16200000">
          <a:off x="6403324" y="990213"/>
          <a:ext cx="5418667" cy="3438239"/>
        </a:xfrm>
        <a:prstGeom prst="flowChartManualOperation">
          <a:avLst/>
        </a:prstGeom>
        <a:solidFill>
          <a:srgbClr val="FFBE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kern="1200" dirty="0">
              <a:solidFill>
                <a:schemeClr val="bg1"/>
              </a:solidFill>
            </a:rPr>
            <a:t>City Changers</a:t>
          </a:r>
        </a:p>
        <a:p>
          <a:pPr marL="171450" lvl="1" indent="-171450" algn="l" defTabSz="800100">
            <a:lnSpc>
              <a:spcPct val="90000"/>
            </a:lnSpc>
            <a:spcBef>
              <a:spcPct val="0"/>
            </a:spcBef>
            <a:spcAft>
              <a:spcPct val="15000"/>
            </a:spcAft>
            <a:buChar char="•"/>
          </a:pPr>
          <a:r>
            <a:rPr lang="en-US" sz="1800" b="1" kern="1200" dirty="0">
              <a:solidFill>
                <a:schemeClr val="bg1"/>
              </a:solidFill>
            </a:rPr>
            <a:t>All participants in UTCs may become ‘City Changers’</a:t>
          </a:r>
        </a:p>
        <a:p>
          <a:pPr marL="171450" lvl="1" indent="-171450" algn="l" defTabSz="800100">
            <a:lnSpc>
              <a:spcPct val="90000"/>
            </a:lnSpc>
            <a:spcBef>
              <a:spcPct val="0"/>
            </a:spcBef>
            <a:spcAft>
              <a:spcPct val="15000"/>
            </a:spcAft>
            <a:buChar char="•"/>
          </a:pPr>
          <a:r>
            <a:rPr lang="en-US" sz="1800" b="1" kern="1200">
              <a:solidFill>
                <a:schemeClr val="bg1"/>
              </a:solidFill>
            </a:rPr>
            <a:t>Sign up to The City We Need</a:t>
          </a:r>
          <a:endParaRPr lang="en-US" sz="1800" b="1" kern="1200" dirty="0">
            <a:solidFill>
              <a:schemeClr val="bg1"/>
            </a:solidFill>
          </a:endParaRPr>
        </a:p>
        <a:p>
          <a:pPr marL="171450" lvl="1" indent="-171450" algn="l" defTabSz="800100">
            <a:lnSpc>
              <a:spcPct val="90000"/>
            </a:lnSpc>
            <a:spcBef>
              <a:spcPct val="0"/>
            </a:spcBef>
            <a:spcAft>
              <a:spcPct val="15000"/>
            </a:spcAft>
            <a:buChar char="•"/>
          </a:pPr>
          <a:r>
            <a:rPr lang="en-US" sz="1800" b="1" kern="1200">
              <a:solidFill>
                <a:schemeClr val="bg1"/>
              </a:solidFill>
            </a:rPr>
            <a:t>Eligible to take part in thematic webinars, meetings</a:t>
          </a:r>
          <a:endParaRPr lang="en-US" sz="1800" b="1" kern="1200" dirty="0">
            <a:solidFill>
              <a:schemeClr val="bg1"/>
            </a:solidFill>
          </a:endParaRPr>
        </a:p>
        <a:p>
          <a:pPr marL="171450" lvl="1" indent="-171450" algn="l" defTabSz="800100">
            <a:lnSpc>
              <a:spcPct val="90000"/>
            </a:lnSpc>
            <a:spcBef>
              <a:spcPct val="0"/>
            </a:spcBef>
            <a:spcAft>
              <a:spcPct val="15000"/>
            </a:spcAft>
            <a:buChar char="•"/>
          </a:pPr>
          <a:r>
            <a:rPr lang="en-US" sz="1800" b="1" kern="1200" dirty="0">
              <a:solidFill>
                <a:schemeClr val="bg1"/>
              </a:solidFill>
            </a:rPr>
            <a:t>Receive regular information on WUC activities</a:t>
          </a:r>
        </a:p>
        <a:p>
          <a:pPr marL="171450" lvl="1" indent="-171450" algn="l" defTabSz="800100">
            <a:lnSpc>
              <a:spcPct val="90000"/>
            </a:lnSpc>
            <a:spcBef>
              <a:spcPct val="0"/>
            </a:spcBef>
            <a:spcAft>
              <a:spcPct val="15000"/>
            </a:spcAft>
            <a:buChar char="•"/>
          </a:pPr>
          <a:r>
            <a:rPr lang="en-US" sz="1800" b="1" kern="1200" dirty="0">
              <a:solidFill>
                <a:schemeClr val="bg1"/>
              </a:solidFill>
            </a:rPr>
            <a:t>Demonstrate a contribution to the WUC</a:t>
          </a:r>
        </a:p>
      </dsp:txBody>
      <dsp:txXfrm rot="5400000">
        <a:off x="7393538" y="1083732"/>
        <a:ext cx="3438239" cy="32512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8D82C-806C-664D-A851-C858F6EED5FD}">
      <dsp:nvSpPr>
        <dsp:cNvPr id="0" name=""/>
        <dsp:cNvSpPr/>
      </dsp:nvSpPr>
      <dsp:spPr>
        <a:xfrm rot="5400000">
          <a:off x="-236390" y="913655"/>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1BB1DE-9F83-7041-A681-4A2071C26361}">
      <dsp:nvSpPr>
        <dsp:cNvPr id="0" name=""/>
        <dsp:cNvSpPr/>
      </dsp:nvSpPr>
      <dsp:spPr>
        <a:xfrm>
          <a:off x="3617" y="239038"/>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Local and Subnational Authorities</a:t>
          </a:r>
        </a:p>
      </dsp:txBody>
      <dsp:txXfrm>
        <a:off x="28442" y="263863"/>
        <a:ext cx="1363009" cy="797945"/>
      </dsp:txXfrm>
    </dsp:sp>
    <dsp:sp modelId="{9F3CE06B-6955-4609-852E-1D9DBC7524D4}">
      <dsp:nvSpPr>
        <dsp:cNvPr id="0" name=""/>
        <dsp:cNvSpPr/>
      </dsp:nvSpPr>
      <dsp:spPr>
        <a:xfrm rot="5400000">
          <a:off x="-236390" y="1973149"/>
          <a:ext cx="1052287"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7E6854-D010-4F43-906E-C1738EDB432F}">
      <dsp:nvSpPr>
        <dsp:cNvPr id="0" name=""/>
        <dsp:cNvSpPr/>
      </dsp:nvSpPr>
      <dsp:spPr>
        <a:xfrm>
          <a:off x="3617" y="129853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Research and Academia</a:t>
          </a:r>
        </a:p>
      </dsp:txBody>
      <dsp:txXfrm>
        <a:off x="28442" y="1323357"/>
        <a:ext cx="1363009" cy="797945"/>
      </dsp:txXfrm>
    </dsp:sp>
    <dsp:sp modelId="{7AFC8C8D-62B0-438E-9473-A5361575CFA7}">
      <dsp:nvSpPr>
        <dsp:cNvPr id="0" name=""/>
        <dsp:cNvSpPr/>
      </dsp:nvSpPr>
      <dsp:spPr>
        <a:xfrm rot="5400000">
          <a:off x="-236390" y="3032644"/>
          <a:ext cx="1052287"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A935A3-9B55-474D-AA6E-AEC0C2C6A59A}">
      <dsp:nvSpPr>
        <dsp:cNvPr id="0" name=""/>
        <dsp:cNvSpPr/>
      </dsp:nvSpPr>
      <dsp:spPr>
        <a:xfrm>
          <a:off x="3617" y="2358027"/>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Civil Society Organizations</a:t>
          </a:r>
        </a:p>
      </dsp:txBody>
      <dsp:txXfrm>
        <a:off x="28442" y="2382852"/>
        <a:ext cx="1363009" cy="797945"/>
      </dsp:txXfrm>
    </dsp:sp>
    <dsp:sp modelId="{4ABABB01-32C1-4530-89D6-A1C69AA51D6E}">
      <dsp:nvSpPr>
        <dsp:cNvPr id="0" name=""/>
        <dsp:cNvSpPr/>
      </dsp:nvSpPr>
      <dsp:spPr>
        <a:xfrm>
          <a:off x="293356" y="3562391"/>
          <a:ext cx="1871629"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E0D787-C19C-4BBF-99B0-738E3A2AC1C4}">
      <dsp:nvSpPr>
        <dsp:cNvPr id="0" name=""/>
        <dsp:cNvSpPr/>
      </dsp:nvSpPr>
      <dsp:spPr>
        <a:xfrm>
          <a:off x="3617" y="3417522"/>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Grassroots Organizations</a:t>
          </a:r>
        </a:p>
      </dsp:txBody>
      <dsp:txXfrm>
        <a:off x="28442" y="3442347"/>
        <a:ext cx="1363009" cy="797945"/>
      </dsp:txXfrm>
    </dsp:sp>
    <dsp:sp modelId="{47D223B0-CE7A-4A3B-A1AA-C9EA94C150C0}">
      <dsp:nvSpPr>
        <dsp:cNvPr id="0" name=""/>
        <dsp:cNvSpPr/>
      </dsp:nvSpPr>
      <dsp:spPr>
        <a:xfrm rot="16200000">
          <a:off x="1642446" y="3032644"/>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F0BF61-C04B-4537-8BB4-4225AC55CA35}">
      <dsp:nvSpPr>
        <dsp:cNvPr id="0" name=""/>
        <dsp:cNvSpPr/>
      </dsp:nvSpPr>
      <dsp:spPr>
        <a:xfrm>
          <a:off x="1882454" y="341752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Women</a:t>
          </a:r>
        </a:p>
      </dsp:txBody>
      <dsp:txXfrm>
        <a:off x="1907279" y="3442347"/>
        <a:ext cx="1363009" cy="797945"/>
      </dsp:txXfrm>
    </dsp:sp>
    <dsp:sp modelId="{F8CD75AF-9FB1-4E9E-8450-B964A589C989}">
      <dsp:nvSpPr>
        <dsp:cNvPr id="0" name=""/>
        <dsp:cNvSpPr/>
      </dsp:nvSpPr>
      <dsp:spPr>
        <a:xfrm rot="16200000">
          <a:off x="1642446" y="1973149"/>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AEC1A3-DB3D-4E90-B144-1591431A7496}">
      <dsp:nvSpPr>
        <dsp:cNvPr id="0" name=""/>
        <dsp:cNvSpPr/>
      </dsp:nvSpPr>
      <dsp:spPr>
        <a:xfrm>
          <a:off x="1882454" y="2358027"/>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Arial Rounded MT Bold" panose="020F0704030504030204" pitchFamily="34" charset="0"/>
            </a:rPr>
            <a:t>Parliamenta-rians</a:t>
          </a:r>
          <a:endParaRPr lang="en-US" sz="1400" kern="1200" dirty="0">
            <a:latin typeface="Arial Rounded MT Bold" panose="020F0704030504030204" pitchFamily="34" charset="0"/>
          </a:endParaRPr>
        </a:p>
      </dsp:txBody>
      <dsp:txXfrm>
        <a:off x="1907279" y="2382852"/>
        <a:ext cx="1363009" cy="797945"/>
      </dsp:txXfrm>
    </dsp:sp>
    <dsp:sp modelId="{C96D3014-D99E-4D0C-9736-ED7F605DEAF6}">
      <dsp:nvSpPr>
        <dsp:cNvPr id="0" name=""/>
        <dsp:cNvSpPr/>
      </dsp:nvSpPr>
      <dsp:spPr>
        <a:xfrm rot="16200000">
          <a:off x="1642446" y="913655"/>
          <a:ext cx="1052287"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59CAED-033F-4F7A-B85A-AD97F47ADC66}">
      <dsp:nvSpPr>
        <dsp:cNvPr id="0" name=""/>
        <dsp:cNvSpPr/>
      </dsp:nvSpPr>
      <dsp:spPr>
        <a:xfrm>
          <a:off x="1882454" y="129853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Children and Youth</a:t>
          </a:r>
        </a:p>
      </dsp:txBody>
      <dsp:txXfrm>
        <a:off x="1907279" y="1323357"/>
        <a:ext cx="1363009" cy="797945"/>
      </dsp:txXfrm>
    </dsp:sp>
    <dsp:sp modelId="{380A591F-EE71-44AB-A839-2AD0604645A5}">
      <dsp:nvSpPr>
        <dsp:cNvPr id="0" name=""/>
        <dsp:cNvSpPr/>
      </dsp:nvSpPr>
      <dsp:spPr>
        <a:xfrm>
          <a:off x="2172193" y="383907"/>
          <a:ext cx="1871629"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80F74E-1BE0-426A-BA59-DA01BB2C6B4E}">
      <dsp:nvSpPr>
        <dsp:cNvPr id="0" name=""/>
        <dsp:cNvSpPr/>
      </dsp:nvSpPr>
      <dsp:spPr>
        <a:xfrm>
          <a:off x="1882454" y="239038"/>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Business and Industries</a:t>
          </a:r>
        </a:p>
      </dsp:txBody>
      <dsp:txXfrm>
        <a:off x="1907279" y="263863"/>
        <a:ext cx="1363009" cy="797945"/>
      </dsp:txXfrm>
    </dsp:sp>
    <dsp:sp modelId="{2F97C483-25B5-4BE6-8F70-A721EE01B8CE}">
      <dsp:nvSpPr>
        <dsp:cNvPr id="0" name=""/>
        <dsp:cNvSpPr/>
      </dsp:nvSpPr>
      <dsp:spPr>
        <a:xfrm rot="5400000">
          <a:off x="3521283" y="913655"/>
          <a:ext cx="1052287"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43D0E2-97FC-4DAF-96A3-824D8EE13B12}">
      <dsp:nvSpPr>
        <dsp:cNvPr id="0" name=""/>
        <dsp:cNvSpPr/>
      </dsp:nvSpPr>
      <dsp:spPr>
        <a:xfrm>
          <a:off x="3761291" y="239038"/>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Foundations and Philanthropies</a:t>
          </a:r>
        </a:p>
      </dsp:txBody>
      <dsp:txXfrm>
        <a:off x="3786116" y="263863"/>
        <a:ext cx="1363009" cy="797945"/>
      </dsp:txXfrm>
    </dsp:sp>
    <dsp:sp modelId="{39229CE3-EDD7-4DBE-9DE8-E96505D0BE28}">
      <dsp:nvSpPr>
        <dsp:cNvPr id="0" name=""/>
        <dsp:cNvSpPr/>
      </dsp:nvSpPr>
      <dsp:spPr>
        <a:xfrm rot="5400000">
          <a:off x="3521283" y="1973149"/>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9527B0-1850-4CE8-B293-0D872F264A6A}">
      <dsp:nvSpPr>
        <dsp:cNvPr id="0" name=""/>
        <dsp:cNvSpPr/>
      </dsp:nvSpPr>
      <dsp:spPr>
        <a:xfrm>
          <a:off x="3761291" y="129853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Professionals</a:t>
          </a:r>
        </a:p>
      </dsp:txBody>
      <dsp:txXfrm>
        <a:off x="3786116" y="1323357"/>
        <a:ext cx="1363009" cy="797945"/>
      </dsp:txXfrm>
    </dsp:sp>
    <dsp:sp modelId="{82C150D5-E1E3-406F-9F45-BDF5B3B489BA}">
      <dsp:nvSpPr>
        <dsp:cNvPr id="0" name=""/>
        <dsp:cNvSpPr/>
      </dsp:nvSpPr>
      <dsp:spPr>
        <a:xfrm rot="5400000">
          <a:off x="3521283" y="3032644"/>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35E22A-0973-42E2-A135-B099BE6545A7}">
      <dsp:nvSpPr>
        <dsp:cNvPr id="0" name=""/>
        <dsp:cNvSpPr/>
      </dsp:nvSpPr>
      <dsp:spPr>
        <a:xfrm>
          <a:off x="3761291" y="2358027"/>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Trade Unions and Workers</a:t>
          </a:r>
        </a:p>
      </dsp:txBody>
      <dsp:txXfrm>
        <a:off x="3786116" y="2382852"/>
        <a:ext cx="1363009" cy="797945"/>
      </dsp:txXfrm>
    </dsp:sp>
    <dsp:sp modelId="{DF2309D3-9D81-44BD-888B-56B2D389B458}">
      <dsp:nvSpPr>
        <dsp:cNvPr id="0" name=""/>
        <dsp:cNvSpPr/>
      </dsp:nvSpPr>
      <dsp:spPr>
        <a:xfrm>
          <a:off x="4051030" y="3562391"/>
          <a:ext cx="1871629"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B6E031-06EA-4726-8EEC-F8EACA24B2BF}">
      <dsp:nvSpPr>
        <dsp:cNvPr id="0" name=""/>
        <dsp:cNvSpPr/>
      </dsp:nvSpPr>
      <dsp:spPr>
        <a:xfrm>
          <a:off x="3761291" y="341752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Farmers</a:t>
          </a:r>
        </a:p>
      </dsp:txBody>
      <dsp:txXfrm>
        <a:off x="3786116" y="3442347"/>
        <a:ext cx="1363009" cy="797945"/>
      </dsp:txXfrm>
    </dsp:sp>
    <dsp:sp modelId="{C42639F7-7F43-41B9-B6E4-FD8A2A8E3565}">
      <dsp:nvSpPr>
        <dsp:cNvPr id="0" name=""/>
        <dsp:cNvSpPr/>
      </dsp:nvSpPr>
      <dsp:spPr>
        <a:xfrm rot="16200000">
          <a:off x="5400120" y="3032644"/>
          <a:ext cx="1052287"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CD146-BF87-41FD-8CDA-BF07F8BE5857}">
      <dsp:nvSpPr>
        <dsp:cNvPr id="0" name=""/>
        <dsp:cNvSpPr/>
      </dsp:nvSpPr>
      <dsp:spPr>
        <a:xfrm>
          <a:off x="5640128" y="3417522"/>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Indigenous people</a:t>
          </a:r>
        </a:p>
      </dsp:txBody>
      <dsp:txXfrm>
        <a:off x="5664953" y="3442347"/>
        <a:ext cx="1363009" cy="797945"/>
      </dsp:txXfrm>
    </dsp:sp>
    <dsp:sp modelId="{6FF65C3B-F9A6-4042-8A0A-8552E29004C7}">
      <dsp:nvSpPr>
        <dsp:cNvPr id="0" name=""/>
        <dsp:cNvSpPr/>
      </dsp:nvSpPr>
      <dsp:spPr>
        <a:xfrm rot="16200000">
          <a:off x="5400120" y="1973149"/>
          <a:ext cx="1052287"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467476-1FF4-4CBF-9F94-445FF5FD6E3A}">
      <dsp:nvSpPr>
        <dsp:cNvPr id="0" name=""/>
        <dsp:cNvSpPr/>
      </dsp:nvSpPr>
      <dsp:spPr>
        <a:xfrm>
          <a:off x="5640128" y="2358027"/>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Older Persons</a:t>
          </a:r>
        </a:p>
      </dsp:txBody>
      <dsp:txXfrm>
        <a:off x="5664953" y="2382852"/>
        <a:ext cx="1363009" cy="797945"/>
      </dsp:txXfrm>
    </dsp:sp>
    <dsp:sp modelId="{708EF470-B45F-43F2-80FD-F0A733E21964}">
      <dsp:nvSpPr>
        <dsp:cNvPr id="0" name=""/>
        <dsp:cNvSpPr/>
      </dsp:nvSpPr>
      <dsp:spPr>
        <a:xfrm rot="16200000">
          <a:off x="5400120" y="913655"/>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82A719-B1E9-4A99-9139-FCCDAE85D797}">
      <dsp:nvSpPr>
        <dsp:cNvPr id="0" name=""/>
        <dsp:cNvSpPr/>
      </dsp:nvSpPr>
      <dsp:spPr>
        <a:xfrm>
          <a:off x="5640128" y="129853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Persons with Disabilities (*)</a:t>
          </a:r>
        </a:p>
      </dsp:txBody>
      <dsp:txXfrm>
        <a:off x="5664953" y="1323357"/>
        <a:ext cx="1363009" cy="797945"/>
      </dsp:txXfrm>
    </dsp:sp>
    <dsp:sp modelId="{4BB12007-61E5-4242-AB2B-C5BA40247F20}">
      <dsp:nvSpPr>
        <dsp:cNvPr id="0" name=""/>
        <dsp:cNvSpPr/>
      </dsp:nvSpPr>
      <dsp:spPr>
        <a:xfrm>
          <a:off x="5640128" y="239038"/>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Medias</a:t>
          </a:r>
        </a:p>
      </dsp:txBody>
      <dsp:txXfrm>
        <a:off x="5664953" y="263863"/>
        <a:ext cx="1363009" cy="7979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8AB828-132F-4DDF-A1A9-15B70175AE04}" type="datetimeFigureOut">
              <a:rPr lang="en-US" smtClean="0"/>
              <a:t>2/8/21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9094DB9-CF56-4117-AFFD-BFBF2114E2D6}" type="slidenum">
              <a:rPr lang="en-US" smtClean="0"/>
              <a:t>‹#›</a:t>
            </a:fld>
            <a:endParaRPr lang="en-US"/>
          </a:p>
        </p:txBody>
      </p:sp>
    </p:spTree>
    <p:extLst>
      <p:ext uri="{BB962C8B-B14F-4D97-AF65-F5344CB8AC3E}">
        <p14:creationId xmlns:p14="http://schemas.microsoft.com/office/powerpoint/2010/main" val="1751613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40D28C6-4F54-4F36-8585-D34F25E5014F}"/>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AD9308A0-EE71-49E4-A1FA-11688AE1ACDB}"/>
              </a:ext>
            </a:extLst>
          </p:cNvPr>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You are part of the 16 partner groups of the WUC. </a:t>
            </a:r>
          </a:p>
          <a:p>
            <a:r>
              <a:rPr lang="en-US" altLang="en-US" b="1">
                <a:latin typeface="Arial" panose="020B0604020202020204" pitchFamily="34" charset="0"/>
              </a:rPr>
              <a:t>Your contributions are all equally important. </a:t>
            </a:r>
          </a:p>
          <a:p>
            <a:r>
              <a:rPr lang="en-US" altLang="en-US" b="1">
                <a:latin typeface="Arial" panose="020B0604020202020204" pitchFamily="34" charset="0"/>
              </a:rPr>
              <a:t>Thank you for your mobilization and  in advance for your participation in this campus. </a:t>
            </a:r>
          </a:p>
          <a:p>
            <a:r>
              <a:rPr lang="en-US" altLang="en-US" b="1">
                <a:latin typeface="Arial" panose="020B0604020202020204" pitchFamily="34" charset="0"/>
              </a:rPr>
              <a:t>At UN-Habitat, we value your engagement, your ideas and commitment to the New Urban Agenda.</a:t>
            </a:r>
          </a:p>
        </p:txBody>
      </p:sp>
      <p:sp>
        <p:nvSpPr>
          <p:cNvPr id="55300" name="Slide Number Placeholder 3">
            <a:extLst>
              <a:ext uri="{FF2B5EF4-FFF2-40B4-BE49-F238E27FC236}">
                <a16:creationId xmlns:a16="http://schemas.microsoft.com/office/drawing/2014/main" id="{4338219D-B37E-4C9C-8BA9-741DBB685F57}"/>
              </a:ext>
            </a:extLst>
          </p:cNvPr>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8A8D4D0-AD8D-43F2-ABF6-3D1678933166}" type="slidenum">
              <a:rPr lang="en-US" altLang="en-US"/>
              <a:pPr/>
              <a:t>20</a:t>
            </a:fld>
            <a:endParaRPr lang="en-US" altLang="en-US"/>
          </a:p>
        </p:txBody>
      </p:sp>
    </p:spTree>
    <p:extLst>
      <p:ext uri="{BB962C8B-B14F-4D97-AF65-F5344CB8AC3E}">
        <p14:creationId xmlns:p14="http://schemas.microsoft.com/office/powerpoint/2010/main" val="334285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40D28C6-4F54-4F36-8585-D34F25E5014F}"/>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AD9308A0-EE71-49E4-A1FA-11688AE1ACDB}"/>
              </a:ext>
            </a:extLst>
          </p:cNvPr>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You are part of the 16 partner groups of the WUC. </a:t>
            </a:r>
          </a:p>
          <a:p>
            <a:r>
              <a:rPr lang="en-US" altLang="en-US" b="1">
                <a:latin typeface="Arial" panose="020B0604020202020204" pitchFamily="34" charset="0"/>
              </a:rPr>
              <a:t>Your contributions are all equally important. </a:t>
            </a:r>
          </a:p>
          <a:p>
            <a:r>
              <a:rPr lang="en-US" altLang="en-US" b="1">
                <a:latin typeface="Arial" panose="020B0604020202020204" pitchFamily="34" charset="0"/>
              </a:rPr>
              <a:t>Thank you for your mobilization and  in advance for your participation in this campus. </a:t>
            </a:r>
          </a:p>
          <a:p>
            <a:r>
              <a:rPr lang="en-US" altLang="en-US" b="1">
                <a:latin typeface="Arial" panose="020B0604020202020204" pitchFamily="34" charset="0"/>
              </a:rPr>
              <a:t>At UN-Habitat, we value your engagement, your ideas and commitment to the New Urban Agenda.</a:t>
            </a:r>
          </a:p>
        </p:txBody>
      </p:sp>
      <p:sp>
        <p:nvSpPr>
          <p:cNvPr id="55300" name="Slide Number Placeholder 3">
            <a:extLst>
              <a:ext uri="{FF2B5EF4-FFF2-40B4-BE49-F238E27FC236}">
                <a16:creationId xmlns:a16="http://schemas.microsoft.com/office/drawing/2014/main" id="{4338219D-B37E-4C9C-8BA9-741DBB685F57}"/>
              </a:ext>
            </a:extLst>
          </p:cNvPr>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8A8D4D0-AD8D-43F2-ABF6-3D1678933166}" type="slidenum">
              <a:rPr lang="en-US" altLang="en-US"/>
              <a:pPr/>
              <a:t>23</a:t>
            </a:fld>
            <a:endParaRPr lang="en-US" altLang="en-US"/>
          </a:p>
        </p:txBody>
      </p:sp>
    </p:spTree>
    <p:extLst>
      <p:ext uri="{BB962C8B-B14F-4D97-AF65-F5344CB8AC3E}">
        <p14:creationId xmlns:p14="http://schemas.microsoft.com/office/powerpoint/2010/main" val="263363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AF05-8E0D-9E49-B8B2-781191BA80E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41581E2-8CE6-3340-98D1-160BE9D210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65E33A-B796-4042-869C-D1FC80C14EC6}"/>
              </a:ext>
            </a:extLst>
          </p:cNvPr>
          <p:cNvSpPr>
            <a:spLocks noGrp="1"/>
          </p:cNvSpPr>
          <p:nvPr>
            <p:ph type="dt" sz="half" idx="10"/>
          </p:nvPr>
        </p:nvSpPr>
        <p:spPr/>
        <p:txBody>
          <a:bodyPr/>
          <a:lstStyle/>
          <a:p>
            <a:fld id="{ADBF3FC3-766D-844F-A816-2BE0FFA3DC78}" type="datetimeFigureOut">
              <a:rPr lang="en-US" smtClean="0"/>
              <a:t>2/8/21</a:t>
            </a:fld>
            <a:endParaRPr lang="en-US"/>
          </a:p>
        </p:txBody>
      </p:sp>
      <p:sp>
        <p:nvSpPr>
          <p:cNvPr id="5" name="Footer Placeholder 4">
            <a:extLst>
              <a:ext uri="{FF2B5EF4-FFF2-40B4-BE49-F238E27FC236}">
                <a16:creationId xmlns:a16="http://schemas.microsoft.com/office/drawing/2014/main" id="{143B40D4-671B-0F45-959E-7CDC42019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D1A5F-7060-6B47-92A1-CF1D75B89960}"/>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119815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30338-5C47-1148-87A3-4613E03FC1F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B3362B-4899-C04D-A330-C26943C713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FA8D12-B8F8-E541-AE9A-41C2BAE2EB2E}"/>
              </a:ext>
            </a:extLst>
          </p:cNvPr>
          <p:cNvSpPr>
            <a:spLocks noGrp="1"/>
          </p:cNvSpPr>
          <p:nvPr>
            <p:ph type="dt" sz="half" idx="10"/>
          </p:nvPr>
        </p:nvSpPr>
        <p:spPr/>
        <p:txBody>
          <a:bodyPr/>
          <a:lstStyle/>
          <a:p>
            <a:fld id="{ADBF3FC3-766D-844F-A816-2BE0FFA3DC78}" type="datetimeFigureOut">
              <a:rPr lang="en-US" smtClean="0"/>
              <a:t>2/8/21</a:t>
            </a:fld>
            <a:endParaRPr lang="en-US"/>
          </a:p>
        </p:txBody>
      </p:sp>
      <p:sp>
        <p:nvSpPr>
          <p:cNvPr id="5" name="Footer Placeholder 4">
            <a:extLst>
              <a:ext uri="{FF2B5EF4-FFF2-40B4-BE49-F238E27FC236}">
                <a16:creationId xmlns:a16="http://schemas.microsoft.com/office/drawing/2014/main" id="{872FC35E-BD21-934B-93F4-F88360003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DDD17-FD99-B641-8FD6-448816C3DA15}"/>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421032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66DAFB-D046-824E-AF29-456518BE6C8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257404-EE8E-CE4D-9E5B-B26B23B21F2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5526BE-E332-ED40-B96E-AF69E02D3DD8}"/>
              </a:ext>
            </a:extLst>
          </p:cNvPr>
          <p:cNvSpPr>
            <a:spLocks noGrp="1"/>
          </p:cNvSpPr>
          <p:nvPr>
            <p:ph type="dt" sz="half" idx="10"/>
          </p:nvPr>
        </p:nvSpPr>
        <p:spPr/>
        <p:txBody>
          <a:bodyPr/>
          <a:lstStyle/>
          <a:p>
            <a:fld id="{ADBF3FC3-766D-844F-A816-2BE0FFA3DC78}" type="datetimeFigureOut">
              <a:rPr lang="en-US" smtClean="0"/>
              <a:t>2/8/21</a:t>
            </a:fld>
            <a:endParaRPr lang="en-US"/>
          </a:p>
        </p:txBody>
      </p:sp>
      <p:sp>
        <p:nvSpPr>
          <p:cNvPr id="5" name="Footer Placeholder 4">
            <a:extLst>
              <a:ext uri="{FF2B5EF4-FFF2-40B4-BE49-F238E27FC236}">
                <a16:creationId xmlns:a16="http://schemas.microsoft.com/office/drawing/2014/main" id="{CFC0CDC6-072D-524D-B1F4-4A9CF1F04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1A687-F267-CF47-8DE7-E5049FE302EF}"/>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192200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12B6-E3BB-094C-B5FE-3E0465B3DF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F95C74-24D2-3744-9C19-C6C2C85C06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CC1876-55A4-5445-8596-3C1AA6D96913}"/>
              </a:ext>
            </a:extLst>
          </p:cNvPr>
          <p:cNvSpPr>
            <a:spLocks noGrp="1"/>
          </p:cNvSpPr>
          <p:nvPr>
            <p:ph type="dt" sz="half" idx="10"/>
          </p:nvPr>
        </p:nvSpPr>
        <p:spPr/>
        <p:txBody>
          <a:bodyPr/>
          <a:lstStyle/>
          <a:p>
            <a:fld id="{ADBF3FC3-766D-844F-A816-2BE0FFA3DC78}" type="datetimeFigureOut">
              <a:rPr lang="en-US" smtClean="0"/>
              <a:t>2/8/21</a:t>
            </a:fld>
            <a:endParaRPr lang="en-US"/>
          </a:p>
        </p:txBody>
      </p:sp>
      <p:sp>
        <p:nvSpPr>
          <p:cNvPr id="5" name="Footer Placeholder 4">
            <a:extLst>
              <a:ext uri="{FF2B5EF4-FFF2-40B4-BE49-F238E27FC236}">
                <a16:creationId xmlns:a16="http://schemas.microsoft.com/office/drawing/2014/main" id="{BE4ED126-D782-7242-8F8D-DCC871467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6CD43-0FD1-3E4B-9EC4-DA5D9ACBEF7D}"/>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174047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961C5-1CD5-AC45-8C90-65D4E79A2F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A2801F0-9017-294D-B124-F77DD4F7C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691C1D6-A3C6-6D4B-884D-091094AF3BC7}"/>
              </a:ext>
            </a:extLst>
          </p:cNvPr>
          <p:cNvSpPr>
            <a:spLocks noGrp="1"/>
          </p:cNvSpPr>
          <p:nvPr>
            <p:ph type="dt" sz="half" idx="10"/>
          </p:nvPr>
        </p:nvSpPr>
        <p:spPr/>
        <p:txBody>
          <a:bodyPr/>
          <a:lstStyle/>
          <a:p>
            <a:fld id="{ADBF3FC3-766D-844F-A816-2BE0FFA3DC78}" type="datetimeFigureOut">
              <a:rPr lang="en-US" smtClean="0"/>
              <a:t>2/8/21</a:t>
            </a:fld>
            <a:endParaRPr lang="en-US"/>
          </a:p>
        </p:txBody>
      </p:sp>
      <p:sp>
        <p:nvSpPr>
          <p:cNvPr id="5" name="Footer Placeholder 4">
            <a:extLst>
              <a:ext uri="{FF2B5EF4-FFF2-40B4-BE49-F238E27FC236}">
                <a16:creationId xmlns:a16="http://schemas.microsoft.com/office/drawing/2014/main" id="{7484D1DD-2173-0843-BC2E-6CABE2D59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391D3-0EC2-4842-B0A1-8E51C0FB9895}"/>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286263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9E5A-7B26-B046-ADF7-CD8287E903E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91942F8-E90C-7A4D-93DC-339D8F9B8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31D227D-6849-574C-8661-069D95E04E6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B3624F3-BEC3-2D42-B12A-00F550C608AF}"/>
              </a:ext>
            </a:extLst>
          </p:cNvPr>
          <p:cNvSpPr>
            <a:spLocks noGrp="1"/>
          </p:cNvSpPr>
          <p:nvPr>
            <p:ph type="dt" sz="half" idx="10"/>
          </p:nvPr>
        </p:nvSpPr>
        <p:spPr/>
        <p:txBody>
          <a:bodyPr/>
          <a:lstStyle/>
          <a:p>
            <a:fld id="{ADBF3FC3-766D-844F-A816-2BE0FFA3DC78}" type="datetimeFigureOut">
              <a:rPr lang="en-US" smtClean="0"/>
              <a:t>2/8/21</a:t>
            </a:fld>
            <a:endParaRPr lang="en-US"/>
          </a:p>
        </p:txBody>
      </p:sp>
      <p:sp>
        <p:nvSpPr>
          <p:cNvPr id="6" name="Footer Placeholder 5">
            <a:extLst>
              <a:ext uri="{FF2B5EF4-FFF2-40B4-BE49-F238E27FC236}">
                <a16:creationId xmlns:a16="http://schemas.microsoft.com/office/drawing/2014/main" id="{03D5B0CB-06F7-F645-8484-E90FC6D653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71FEF-9906-9147-95FD-F34D35844F65}"/>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364913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A5CA-96E2-8E41-A9CE-D27E83BB848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F4C5FB-AA98-A141-AFEA-A4DE4924F6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5D665B-FA02-3741-B8CD-77F5358C2EB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9C7AD8A-9556-1044-8EDF-FD789CC44D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239D01A-1162-1242-A516-973C3F65B9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271E912-0384-DE43-8330-B8266F97FD5C}"/>
              </a:ext>
            </a:extLst>
          </p:cNvPr>
          <p:cNvSpPr>
            <a:spLocks noGrp="1"/>
          </p:cNvSpPr>
          <p:nvPr>
            <p:ph type="dt" sz="half" idx="10"/>
          </p:nvPr>
        </p:nvSpPr>
        <p:spPr/>
        <p:txBody>
          <a:bodyPr/>
          <a:lstStyle/>
          <a:p>
            <a:fld id="{ADBF3FC3-766D-844F-A816-2BE0FFA3DC78}" type="datetimeFigureOut">
              <a:rPr lang="en-US" smtClean="0"/>
              <a:t>2/8/21</a:t>
            </a:fld>
            <a:endParaRPr lang="en-US"/>
          </a:p>
        </p:txBody>
      </p:sp>
      <p:sp>
        <p:nvSpPr>
          <p:cNvPr id="8" name="Footer Placeholder 7">
            <a:extLst>
              <a:ext uri="{FF2B5EF4-FFF2-40B4-BE49-F238E27FC236}">
                <a16:creationId xmlns:a16="http://schemas.microsoft.com/office/drawing/2014/main" id="{65065FC1-385A-6840-A999-1C290B0045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B70E0C-687E-9D41-8619-CD74E34C28C4}"/>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140468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3AE44-06C0-0142-BB87-8F74E37D01B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3947E34-B551-7B40-8A1D-CB129F1ACA1F}"/>
              </a:ext>
            </a:extLst>
          </p:cNvPr>
          <p:cNvSpPr>
            <a:spLocks noGrp="1"/>
          </p:cNvSpPr>
          <p:nvPr>
            <p:ph type="dt" sz="half" idx="10"/>
          </p:nvPr>
        </p:nvSpPr>
        <p:spPr/>
        <p:txBody>
          <a:bodyPr/>
          <a:lstStyle/>
          <a:p>
            <a:fld id="{ADBF3FC3-766D-844F-A816-2BE0FFA3DC78}" type="datetimeFigureOut">
              <a:rPr lang="en-US" smtClean="0"/>
              <a:t>2/8/21</a:t>
            </a:fld>
            <a:endParaRPr lang="en-US"/>
          </a:p>
        </p:txBody>
      </p:sp>
      <p:sp>
        <p:nvSpPr>
          <p:cNvPr id="4" name="Footer Placeholder 3">
            <a:extLst>
              <a:ext uri="{FF2B5EF4-FFF2-40B4-BE49-F238E27FC236}">
                <a16:creationId xmlns:a16="http://schemas.microsoft.com/office/drawing/2014/main" id="{FB964761-9BCC-2D47-83AA-3C6C38639E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72C4C-AF58-C642-B545-C4DB35F68C4E}"/>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118944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F88D9-EE4E-8C4C-A542-6305B500845E}"/>
              </a:ext>
            </a:extLst>
          </p:cNvPr>
          <p:cNvSpPr>
            <a:spLocks noGrp="1"/>
          </p:cNvSpPr>
          <p:nvPr>
            <p:ph type="dt" sz="half" idx="10"/>
          </p:nvPr>
        </p:nvSpPr>
        <p:spPr/>
        <p:txBody>
          <a:bodyPr/>
          <a:lstStyle/>
          <a:p>
            <a:fld id="{ADBF3FC3-766D-844F-A816-2BE0FFA3DC78}" type="datetimeFigureOut">
              <a:rPr lang="en-US" smtClean="0"/>
              <a:t>2/8/21</a:t>
            </a:fld>
            <a:endParaRPr lang="en-US"/>
          </a:p>
        </p:txBody>
      </p:sp>
      <p:sp>
        <p:nvSpPr>
          <p:cNvPr id="3" name="Footer Placeholder 2">
            <a:extLst>
              <a:ext uri="{FF2B5EF4-FFF2-40B4-BE49-F238E27FC236}">
                <a16:creationId xmlns:a16="http://schemas.microsoft.com/office/drawing/2014/main" id="{620D91C3-709A-0849-A760-439518C883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66BDD7-1699-E64A-B0B4-8E3254908C27}"/>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279191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4922-6AB6-3B47-9FBF-7EE0803D5C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8023DF4-CB67-FE4C-A668-252D6DEB71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04D010E-1215-6949-85AD-7E82E1F7E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CF937E-AFE3-0747-8F2D-49EA5B42727F}"/>
              </a:ext>
            </a:extLst>
          </p:cNvPr>
          <p:cNvSpPr>
            <a:spLocks noGrp="1"/>
          </p:cNvSpPr>
          <p:nvPr>
            <p:ph type="dt" sz="half" idx="10"/>
          </p:nvPr>
        </p:nvSpPr>
        <p:spPr/>
        <p:txBody>
          <a:bodyPr/>
          <a:lstStyle/>
          <a:p>
            <a:fld id="{ADBF3FC3-766D-844F-A816-2BE0FFA3DC78}" type="datetimeFigureOut">
              <a:rPr lang="en-US" smtClean="0"/>
              <a:t>2/8/21</a:t>
            </a:fld>
            <a:endParaRPr lang="en-US"/>
          </a:p>
        </p:txBody>
      </p:sp>
      <p:sp>
        <p:nvSpPr>
          <p:cNvPr id="6" name="Footer Placeholder 5">
            <a:extLst>
              <a:ext uri="{FF2B5EF4-FFF2-40B4-BE49-F238E27FC236}">
                <a16:creationId xmlns:a16="http://schemas.microsoft.com/office/drawing/2014/main" id="{D2B21C78-B1C2-CB46-8AF8-10128A5D3A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0C98F-D077-8C46-9040-10880714DAA4}"/>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253362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681-51E9-8249-A701-47379BCD56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97F86F1-1BFC-214B-A8F8-03448402F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3AFCBD-12F9-5548-B51E-990EC9E2D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36F6CA-4414-464D-9EFF-46D5C9C79A2D}"/>
              </a:ext>
            </a:extLst>
          </p:cNvPr>
          <p:cNvSpPr>
            <a:spLocks noGrp="1"/>
          </p:cNvSpPr>
          <p:nvPr>
            <p:ph type="dt" sz="half" idx="10"/>
          </p:nvPr>
        </p:nvSpPr>
        <p:spPr/>
        <p:txBody>
          <a:bodyPr/>
          <a:lstStyle/>
          <a:p>
            <a:fld id="{ADBF3FC3-766D-844F-A816-2BE0FFA3DC78}" type="datetimeFigureOut">
              <a:rPr lang="en-US" smtClean="0"/>
              <a:t>2/8/21</a:t>
            </a:fld>
            <a:endParaRPr lang="en-US"/>
          </a:p>
        </p:txBody>
      </p:sp>
      <p:sp>
        <p:nvSpPr>
          <p:cNvPr id="6" name="Footer Placeholder 5">
            <a:extLst>
              <a:ext uri="{FF2B5EF4-FFF2-40B4-BE49-F238E27FC236}">
                <a16:creationId xmlns:a16="http://schemas.microsoft.com/office/drawing/2014/main" id="{01350494-C746-8E4D-BF81-FD595147BB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F7549D-00CB-ED45-AFD9-FCA2F7410274}"/>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291034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D1E222-D65E-8347-9BFC-A44F84C3C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B3F81B-005B-7444-A8CF-30FE58E9F3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321C58-0415-7342-978E-3D2BE6E8A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F3FC3-766D-844F-A816-2BE0FFA3DC78}" type="datetimeFigureOut">
              <a:rPr lang="en-US" smtClean="0"/>
              <a:t>2/8/21</a:t>
            </a:fld>
            <a:endParaRPr lang="en-US"/>
          </a:p>
        </p:txBody>
      </p:sp>
      <p:sp>
        <p:nvSpPr>
          <p:cNvPr id="5" name="Footer Placeholder 4">
            <a:extLst>
              <a:ext uri="{FF2B5EF4-FFF2-40B4-BE49-F238E27FC236}">
                <a16:creationId xmlns:a16="http://schemas.microsoft.com/office/drawing/2014/main" id="{A87F27B3-EBEC-F341-98A7-85D2BFDF92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9069D9-5CC2-4C4F-8D8D-5D800C4D60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6A611-BBED-CA47-A4B1-4928C1344545}" type="slidenum">
              <a:rPr lang="en-US" smtClean="0"/>
              <a:t>‹#›</a:t>
            </a:fld>
            <a:endParaRPr lang="en-US"/>
          </a:p>
        </p:txBody>
      </p:sp>
    </p:spTree>
    <p:extLst>
      <p:ext uri="{BB962C8B-B14F-4D97-AF65-F5344CB8AC3E}">
        <p14:creationId xmlns:p14="http://schemas.microsoft.com/office/powerpoint/2010/main" val="212988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2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7.sv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32.png"/><Relationship Id="rId5" Type="http://schemas.openxmlformats.org/officeDocument/2006/relationships/diagramQuickStyle" Target="../diagrams/quickStyle4.xml"/><Relationship Id="rId10" Type="http://schemas.openxmlformats.org/officeDocument/2006/relationships/image" Target="../media/image31.svg"/><Relationship Id="rId4" Type="http://schemas.openxmlformats.org/officeDocument/2006/relationships/diagramLayout" Target="../diagrams/layout4.xml"/><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3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image" Target="../media/image32.png"/><Relationship Id="rId5" Type="http://schemas.openxmlformats.org/officeDocument/2006/relationships/diagramQuickStyle" Target="../diagrams/quickStyle6.xml"/><Relationship Id="rId10" Type="http://schemas.openxmlformats.org/officeDocument/2006/relationships/image" Target="../media/image31.svg"/><Relationship Id="rId4" Type="http://schemas.openxmlformats.org/officeDocument/2006/relationships/diagramLayout" Target="../diagrams/layout6.xml"/><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5.jpg"/><Relationship Id="rId18" Type="http://schemas.openxmlformats.org/officeDocument/2006/relationships/image" Target="../media/image20.jpg"/><Relationship Id="rId3" Type="http://schemas.openxmlformats.org/officeDocument/2006/relationships/image" Target="../media/image10.png"/><Relationship Id="rId7" Type="http://schemas.openxmlformats.org/officeDocument/2006/relationships/diagramQuickStyle" Target="../diagrams/quickStyle1.xml"/><Relationship Id="rId12" Type="http://schemas.openxmlformats.org/officeDocument/2006/relationships/image" Target="../media/image14.jpg"/><Relationship Id="rId17" Type="http://schemas.openxmlformats.org/officeDocument/2006/relationships/image" Target="../media/image19.jpg"/><Relationship Id="rId2" Type="http://schemas.openxmlformats.org/officeDocument/2006/relationships/image" Target="../media/image9.jp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13.jpg"/><Relationship Id="rId5" Type="http://schemas.openxmlformats.org/officeDocument/2006/relationships/diagramData" Target="../diagrams/data1.xml"/><Relationship Id="rId15" Type="http://schemas.openxmlformats.org/officeDocument/2006/relationships/image" Target="../media/image17.jp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11.png"/><Relationship Id="rId9" Type="http://schemas.microsoft.com/office/2007/relationships/diagramDrawing" Target="../diagrams/drawing1.xml"/><Relationship Id="rId1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1.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E7A05EC-3B61-3844-9926-FB24B52FC0CB}"/>
              </a:ext>
            </a:extLst>
          </p:cNvPr>
          <p:cNvPicPr>
            <a:picLocks noChangeAspect="1"/>
          </p:cNvPicPr>
          <p:nvPr/>
        </p:nvPicPr>
        <p:blipFill rotWithShape="1">
          <a:blip r:embed="rId2"/>
          <a:srcRect l="2654" t="9091" r="10880" b="-1"/>
          <a:stretch/>
        </p:blipFill>
        <p:spPr>
          <a:xfrm>
            <a:off x="20" y="-15488"/>
            <a:ext cx="12191980"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77FD29-8587-794B-9771-58657EA8600D}"/>
              </a:ext>
            </a:extLst>
          </p:cNvPr>
          <p:cNvSpPr>
            <a:spLocks noGrp="1"/>
          </p:cNvSpPr>
          <p:nvPr>
            <p:ph type="ctrTitle"/>
          </p:nvPr>
        </p:nvSpPr>
        <p:spPr>
          <a:xfrm>
            <a:off x="404533" y="3784078"/>
            <a:ext cx="11787447" cy="2387600"/>
          </a:xfrm>
        </p:spPr>
        <p:txBody>
          <a:bodyPr>
            <a:normAutofit fontScale="90000"/>
          </a:bodyPr>
          <a:lstStyle/>
          <a:p>
            <a:pPr algn="l"/>
            <a:r>
              <a:rPr lang="en-US" sz="6600" dirty="0"/>
              <a:t>World Urban Campaign </a:t>
            </a:r>
            <a:br>
              <a:rPr lang="en-US" sz="6600" dirty="0"/>
            </a:br>
            <a:r>
              <a:rPr lang="en-US" sz="4800" dirty="0"/>
              <a:t>New Vision, Governance and Road Map</a:t>
            </a:r>
            <a:br>
              <a:rPr lang="en-US" sz="4800" dirty="0"/>
            </a:br>
            <a:br>
              <a:rPr lang="en-US" sz="4800" dirty="0"/>
            </a:br>
            <a:r>
              <a:rPr lang="en-US" sz="4000" dirty="0"/>
              <a:t>Summary</a:t>
            </a:r>
            <a:endParaRPr lang="en-US" sz="6600" dirty="0"/>
          </a:p>
        </p:txBody>
      </p:sp>
    </p:spTree>
    <p:extLst>
      <p:ext uri="{BB962C8B-B14F-4D97-AF65-F5344CB8AC3E}">
        <p14:creationId xmlns:p14="http://schemas.microsoft.com/office/powerpoint/2010/main" val="26759388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972505" y="2112165"/>
            <a:ext cx="10344852" cy="4351338"/>
          </a:xfrm>
        </p:spPr>
        <p:txBody>
          <a:bodyPr>
            <a:normAutofit/>
          </a:bodyPr>
          <a:lstStyle/>
          <a:p>
            <a:pPr marL="0" indent="0">
              <a:buNone/>
            </a:pPr>
            <a:r>
              <a:rPr lang="en-US" sz="3600" b="1" dirty="0"/>
              <a:t>Mission</a:t>
            </a:r>
          </a:p>
          <a:p>
            <a:pPr marL="0" lvl="0" indent="0">
              <a:buNone/>
            </a:pPr>
            <a:r>
              <a:rPr lang="en-US" sz="3200" dirty="0"/>
              <a:t>Our mission is to contribute in developing solutions and </a:t>
            </a:r>
            <a:r>
              <a:rPr lang="en-US" sz="3200" i="1" dirty="0"/>
              <a:t>take action in cities and communities in implementing the New Urban Agenda to accelerate the achievement of the sustainable development goals (SDGs) by 2030. </a:t>
            </a:r>
            <a:endParaRPr lang="en-KE" sz="3200" dirty="0"/>
          </a:p>
          <a:p>
            <a:pPr marL="0" indent="0">
              <a:buNone/>
            </a:pPr>
            <a:endParaRPr lang="en-KE" sz="3600" i="1" dirty="0"/>
          </a:p>
        </p:txBody>
      </p:sp>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
        <p:nvSpPr>
          <p:cNvPr id="9" name="TextBox 8">
            <a:extLst>
              <a:ext uri="{FF2B5EF4-FFF2-40B4-BE49-F238E27FC236}">
                <a16:creationId xmlns:a16="http://schemas.microsoft.com/office/drawing/2014/main" id="{A12D5B99-7925-D14D-B269-D8AA8018A9D6}"/>
              </a:ext>
            </a:extLst>
          </p:cNvPr>
          <p:cNvSpPr txBox="1"/>
          <p:nvPr/>
        </p:nvSpPr>
        <p:spPr>
          <a:xfrm>
            <a:off x="544502" y="559163"/>
            <a:ext cx="8416431" cy="707886"/>
          </a:xfrm>
          <a:prstGeom prst="rect">
            <a:avLst/>
          </a:prstGeom>
          <a:noFill/>
        </p:spPr>
        <p:txBody>
          <a:bodyPr wrap="square" rtlCol="0">
            <a:spAutoFit/>
          </a:bodyPr>
          <a:lstStyle/>
          <a:p>
            <a:r>
              <a:rPr lang="en-US" sz="4000" b="1" spc="600" dirty="0">
                <a:solidFill>
                  <a:srgbClr val="FF0000"/>
                </a:solidFill>
                <a:latin typeface="+mj-lt"/>
              </a:rPr>
              <a:t>WUC VISION 2030 </a:t>
            </a:r>
          </a:p>
        </p:txBody>
      </p:sp>
    </p:spTree>
    <p:extLst>
      <p:ext uri="{BB962C8B-B14F-4D97-AF65-F5344CB8AC3E}">
        <p14:creationId xmlns:p14="http://schemas.microsoft.com/office/powerpoint/2010/main" val="333398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861631" y="1733338"/>
            <a:ext cx="10746789" cy="4920528"/>
          </a:xfrm>
        </p:spPr>
        <p:txBody>
          <a:bodyPr>
            <a:normAutofit lnSpcReduction="10000"/>
          </a:bodyPr>
          <a:lstStyle/>
          <a:p>
            <a:pPr marL="0" lvl="0" indent="0">
              <a:buNone/>
            </a:pPr>
            <a:r>
              <a:rPr lang="en-US" sz="3600" b="1" dirty="0"/>
              <a:t>Our strategic actions </a:t>
            </a:r>
          </a:p>
          <a:p>
            <a:pPr lvl="0"/>
            <a:r>
              <a:rPr lang="en-US" b="1" dirty="0"/>
              <a:t>Advocate and raise-awareness</a:t>
            </a:r>
            <a:r>
              <a:rPr lang="en-US" dirty="0"/>
              <a:t> on the role of cities and communities in achieving the SDGs and delivering positive change.</a:t>
            </a:r>
            <a:endParaRPr lang="en-KE" dirty="0"/>
          </a:p>
          <a:p>
            <a:pPr lvl="0"/>
            <a:r>
              <a:rPr lang="en-US" b="1" dirty="0"/>
              <a:t>Identify solutions to catalyze action between stakeholders in cities and communities.</a:t>
            </a:r>
            <a:endParaRPr lang="en-KE" dirty="0"/>
          </a:p>
          <a:p>
            <a:pPr lvl="0"/>
            <a:r>
              <a:rPr lang="en-US" b="1" dirty="0"/>
              <a:t>Promote actions that have the best potential to scale-up and accelerate the achievement of the SDGs.</a:t>
            </a:r>
            <a:endParaRPr lang="en-KE" dirty="0"/>
          </a:p>
          <a:p>
            <a:pPr lvl="0"/>
            <a:r>
              <a:rPr lang="en-US" b="1" dirty="0"/>
              <a:t>Mobilize</a:t>
            </a:r>
            <a:r>
              <a:rPr lang="en-US" dirty="0"/>
              <a:t> partners to implement the NUA and accelerate the achievement of the SDGs through specific alliances and joint actions</a:t>
            </a:r>
            <a:endParaRPr lang="en-KE" dirty="0"/>
          </a:p>
          <a:p>
            <a:pPr lvl="0"/>
            <a:r>
              <a:rPr lang="en-US" b="1" dirty="0"/>
              <a:t>Measure the results of</a:t>
            </a:r>
            <a:r>
              <a:rPr lang="en-US" dirty="0"/>
              <a:t> joint actions and identify concrete achievements towards the SDGs.</a:t>
            </a:r>
            <a:endParaRPr lang="en-KE" dirty="0"/>
          </a:p>
          <a:p>
            <a:pPr marL="0" indent="0">
              <a:buNone/>
            </a:pPr>
            <a:endParaRPr lang="en-KE" sz="3600" i="1" dirty="0"/>
          </a:p>
          <a:p>
            <a:pPr marL="0" indent="0">
              <a:buNone/>
            </a:pPr>
            <a:endParaRPr lang="en-KE" sz="3600" i="1" dirty="0"/>
          </a:p>
        </p:txBody>
      </p:sp>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
        <p:nvSpPr>
          <p:cNvPr id="9" name="TextBox 8">
            <a:extLst>
              <a:ext uri="{FF2B5EF4-FFF2-40B4-BE49-F238E27FC236}">
                <a16:creationId xmlns:a16="http://schemas.microsoft.com/office/drawing/2014/main" id="{AA7B83F4-0252-414C-B290-517886EAB1E4}"/>
              </a:ext>
            </a:extLst>
          </p:cNvPr>
          <p:cNvSpPr txBox="1"/>
          <p:nvPr/>
        </p:nvSpPr>
        <p:spPr>
          <a:xfrm>
            <a:off x="544502" y="559163"/>
            <a:ext cx="8416431" cy="707886"/>
          </a:xfrm>
          <a:prstGeom prst="rect">
            <a:avLst/>
          </a:prstGeom>
          <a:noFill/>
        </p:spPr>
        <p:txBody>
          <a:bodyPr wrap="square" rtlCol="0">
            <a:spAutoFit/>
          </a:bodyPr>
          <a:lstStyle/>
          <a:p>
            <a:r>
              <a:rPr lang="en-US" sz="4000" b="1" spc="600" dirty="0">
                <a:solidFill>
                  <a:srgbClr val="FF0000"/>
                </a:solidFill>
                <a:latin typeface="+mj-lt"/>
              </a:rPr>
              <a:t>WUC VISION 2030 </a:t>
            </a:r>
          </a:p>
        </p:txBody>
      </p:sp>
    </p:spTree>
    <p:extLst>
      <p:ext uri="{BB962C8B-B14F-4D97-AF65-F5344CB8AC3E}">
        <p14:creationId xmlns:p14="http://schemas.microsoft.com/office/powerpoint/2010/main" val="317640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808707" y="1842704"/>
            <a:ext cx="10574585" cy="4925071"/>
          </a:xfrm>
        </p:spPr>
        <p:txBody>
          <a:bodyPr>
            <a:normAutofit/>
          </a:bodyPr>
          <a:lstStyle/>
          <a:p>
            <a:pPr marL="0" indent="0">
              <a:buNone/>
            </a:pPr>
            <a:r>
              <a:rPr lang="en-US" sz="3600" b="1" dirty="0"/>
              <a:t>Our coalition </a:t>
            </a:r>
          </a:p>
          <a:p>
            <a:pPr marL="0" indent="0">
              <a:buNone/>
            </a:pPr>
            <a:r>
              <a:rPr lang="en-US" dirty="0"/>
              <a:t>We represent a </a:t>
            </a:r>
            <a:r>
              <a:rPr lang="en-US" u="sng" dirty="0"/>
              <a:t>variety of stakeholders </a:t>
            </a:r>
            <a:r>
              <a:rPr lang="en-US" dirty="0"/>
              <a:t>engaged in cities and communities. We thrive to </a:t>
            </a:r>
            <a:r>
              <a:rPr lang="en-US" u="sng" dirty="0"/>
              <a:t>represent all voices </a:t>
            </a:r>
            <a:r>
              <a:rPr lang="en-US" dirty="0"/>
              <a:t>through our </a:t>
            </a:r>
            <a:r>
              <a:rPr lang="en-MY" dirty="0"/>
              <a:t>constituent groups</a:t>
            </a:r>
            <a:r>
              <a:rPr lang="en-US" dirty="0"/>
              <a:t>: </a:t>
            </a:r>
            <a:r>
              <a:rPr lang="en-MY" dirty="0"/>
              <a:t>local and sub-national authorities</a:t>
            </a:r>
            <a:r>
              <a:rPr lang="en-US" dirty="0"/>
              <a:t>; </a:t>
            </a:r>
            <a:r>
              <a:rPr lang="en-MY" dirty="0"/>
              <a:t>research and academia; civil society organizations; grass roots organizations</a:t>
            </a:r>
            <a:r>
              <a:rPr lang="en-US" dirty="0"/>
              <a:t>; </a:t>
            </a:r>
            <a:r>
              <a:rPr lang="en-MY" dirty="0"/>
              <a:t>women; parliamentarians; children and youth; business and industries; foundations and philanthropies; professionals; trade unions and workers; farmers; indigenous people; media; older persons.</a:t>
            </a:r>
            <a:r>
              <a:rPr lang="en-US" dirty="0"/>
              <a:t> This </a:t>
            </a:r>
            <a:r>
              <a:rPr lang="en-US" u="sng" dirty="0"/>
              <a:t>variety</a:t>
            </a:r>
            <a:r>
              <a:rPr lang="en-US" dirty="0"/>
              <a:t> enables </a:t>
            </a:r>
            <a:r>
              <a:rPr lang="en-US" u="sng" dirty="0"/>
              <a:t>dialogue and cooperation </a:t>
            </a:r>
            <a:r>
              <a:rPr lang="en-US" dirty="0"/>
              <a:t>between the partners in the World Urban Campaign and a comprehensive joint outreach on urban issues. </a:t>
            </a:r>
            <a:endParaRPr lang="en-KE" sz="3600" i="1" dirty="0"/>
          </a:p>
          <a:p>
            <a:pPr marL="0" indent="0">
              <a:buNone/>
            </a:pPr>
            <a:endParaRPr lang="en-KE" sz="3600" i="1" dirty="0"/>
          </a:p>
        </p:txBody>
      </p:sp>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
        <p:nvSpPr>
          <p:cNvPr id="9" name="TextBox 8">
            <a:extLst>
              <a:ext uri="{FF2B5EF4-FFF2-40B4-BE49-F238E27FC236}">
                <a16:creationId xmlns:a16="http://schemas.microsoft.com/office/drawing/2014/main" id="{3F50AFBE-DE84-BB49-9FDA-B02A2C222DFF}"/>
              </a:ext>
            </a:extLst>
          </p:cNvPr>
          <p:cNvSpPr txBox="1"/>
          <p:nvPr/>
        </p:nvSpPr>
        <p:spPr>
          <a:xfrm>
            <a:off x="544502" y="559163"/>
            <a:ext cx="8416431" cy="707886"/>
          </a:xfrm>
          <a:prstGeom prst="rect">
            <a:avLst/>
          </a:prstGeom>
          <a:noFill/>
        </p:spPr>
        <p:txBody>
          <a:bodyPr wrap="square" rtlCol="0">
            <a:spAutoFit/>
          </a:bodyPr>
          <a:lstStyle/>
          <a:p>
            <a:r>
              <a:rPr lang="en-US" sz="4000" b="1" spc="600" dirty="0">
                <a:solidFill>
                  <a:srgbClr val="FF0000"/>
                </a:solidFill>
                <a:latin typeface="+mj-lt"/>
              </a:rPr>
              <a:t>WUC VISION 2030 </a:t>
            </a:r>
          </a:p>
        </p:txBody>
      </p:sp>
    </p:spTree>
    <p:extLst>
      <p:ext uri="{BB962C8B-B14F-4D97-AF65-F5344CB8AC3E}">
        <p14:creationId xmlns:p14="http://schemas.microsoft.com/office/powerpoint/2010/main" val="372483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868834" y="1735987"/>
            <a:ext cx="10056851" cy="5061019"/>
          </a:xfrm>
        </p:spPr>
        <p:txBody>
          <a:bodyPr>
            <a:normAutofit lnSpcReduction="10000"/>
          </a:bodyPr>
          <a:lstStyle/>
          <a:p>
            <a:pPr marL="0" indent="0">
              <a:buNone/>
            </a:pPr>
            <a:r>
              <a:rPr lang="en-US" sz="3600" b="1" dirty="0"/>
              <a:t>What do we promote?</a:t>
            </a:r>
          </a:p>
          <a:p>
            <a:pPr lvl="0"/>
            <a:r>
              <a:rPr lang="en-US" dirty="0"/>
              <a:t>The World Urban Campaign promotes the implementation of the </a:t>
            </a:r>
            <a:r>
              <a:rPr lang="en-US" u="sng" dirty="0"/>
              <a:t>New Urban Agenda</a:t>
            </a:r>
            <a:r>
              <a:rPr lang="en-US" dirty="0"/>
              <a:t> to achieve the SDGs. It does so through a set of principles and drivers of change as defined in </a:t>
            </a:r>
            <a:r>
              <a:rPr lang="en-US" i="1" dirty="0"/>
              <a:t>The City We Need.</a:t>
            </a:r>
            <a:endParaRPr lang="en-KE" dirty="0"/>
          </a:p>
          <a:p>
            <a:pPr lvl="0"/>
            <a:r>
              <a:rPr lang="en-US" i="1" u="sng" dirty="0"/>
              <a:t>The City We Need </a:t>
            </a:r>
            <a:r>
              <a:rPr lang="en-US" dirty="0"/>
              <a:t>promotes cities that are </a:t>
            </a:r>
            <a:r>
              <a:rPr lang="en-MY" dirty="0"/>
              <a:t>socially inclusive and engaging</a:t>
            </a:r>
            <a:r>
              <a:rPr lang="en-US" dirty="0"/>
              <a:t>; </a:t>
            </a:r>
            <a:r>
              <a:rPr lang="en-MY" dirty="0"/>
              <a:t>affordable, accessible and equitable</a:t>
            </a:r>
            <a:r>
              <a:rPr lang="en-US" dirty="0"/>
              <a:t>; </a:t>
            </a:r>
            <a:r>
              <a:rPr lang="en-MY" dirty="0"/>
              <a:t>economically vibrant and inclusive</a:t>
            </a:r>
            <a:r>
              <a:rPr lang="en-US" dirty="0"/>
              <a:t>; </a:t>
            </a:r>
            <a:r>
              <a:rPr lang="en-MY" dirty="0"/>
              <a:t>collectively managed and democratically governed</a:t>
            </a:r>
            <a:r>
              <a:rPr lang="en-US" dirty="0"/>
              <a:t>. It advocates for cities that f</a:t>
            </a:r>
            <a:r>
              <a:rPr lang="en-MY" dirty="0" err="1"/>
              <a:t>oster</a:t>
            </a:r>
            <a:r>
              <a:rPr lang="en-MY" dirty="0"/>
              <a:t> cohesive territorial development</a:t>
            </a:r>
            <a:r>
              <a:rPr lang="en-US" dirty="0"/>
              <a:t>, is r</a:t>
            </a:r>
            <a:r>
              <a:rPr lang="en-MY" dirty="0" err="1"/>
              <a:t>egenerative</a:t>
            </a:r>
            <a:r>
              <a:rPr lang="en-MY" dirty="0"/>
              <a:t> and resilient</a:t>
            </a:r>
            <a:r>
              <a:rPr lang="en-US" dirty="0"/>
              <a:t>, have </a:t>
            </a:r>
            <a:r>
              <a:rPr lang="en-MY" dirty="0"/>
              <a:t>shared identities and sense of place</a:t>
            </a:r>
            <a:r>
              <a:rPr lang="en-US" dirty="0"/>
              <a:t>. It promotes </a:t>
            </a:r>
            <a:r>
              <a:rPr lang="en-MY" dirty="0"/>
              <a:t>well planned, walkable, and transit-friendly</a:t>
            </a:r>
            <a:r>
              <a:rPr lang="en-US" dirty="0"/>
              <a:t>, </a:t>
            </a:r>
            <a:r>
              <a:rPr lang="en-MY" dirty="0"/>
              <a:t>safe, healthy and </a:t>
            </a:r>
            <a:r>
              <a:rPr lang="en-US" dirty="0"/>
              <a:t>it </a:t>
            </a:r>
            <a:r>
              <a:rPr lang="en-MY" dirty="0"/>
              <a:t>promotes well-being</a:t>
            </a:r>
            <a:r>
              <a:rPr lang="en-US" dirty="0"/>
              <a:t>, and cities that </a:t>
            </a:r>
            <a:r>
              <a:rPr lang="en-MY" dirty="0"/>
              <a:t>learn and innovate</a:t>
            </a:r>
            <a:r>
              <a:rPr lang="en-US" dirty="0"/>
              <a:t>. </a:t>
            </a:r>
            <a:endParaRPr lang="en-KE" dirty="0"/>
          </a:p>
        </p:txBody>
      </p:sp>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
        <p:nvSpPr>
          <p:cNvPr id="9" name="TextBox 8">
            <a:extLst>
              <a:ext uri="{FF2B5EF4-FFF2-40B4-BE49-F238E27FC236}">
                <a16:creationId xmlns:a16="http://schemas.microsoft.com/office/drawing/2014/main" id="{91700F0C-79B2-3948-BE8A-FE10DF0244CE}"/>
              </a:ext>
            </a:extLst>
          </p:cNvPr>
          <p:cNvSpPr txBox="1"/>
          <p:nvPr/>
        </p:nvSpPr>
        <p:spPr>
          <a:xfrm>
            <a:off x="544502" y="559163"/>
            <a:ext cx="8416431" cy="707886"/>
          </a:xfrm>
          <a:prstGeom prst="rect">
            <a:avLst/>
          </a:prstGeom>
          <a:noFill/>
        </p:spPr>
        <p:txBody>
          <a:bodyPr wrap="square" rtlCol="0">
            <a:spAutoFit/>
          </a:bodyPr>
          <a:lstStyle/>
          <a:p>
            <a:r>
              <a:rPr lang="en-US" sz="4000" b="1" spc="600" dirty="0">
                <a:solidFill>
                  <a:srgbClr val="FF0000"/>
                </a:solidFill>
                <a:latin typeface="+mj-lt"/>
              </a:rPr>
              <a:t>WUC VISION 2030 </a:t>
            </a:r>
          </a:p>
        </p:txBody>
      </p:sp>
    </p:spTree>
    <p:extLst>
      <p:ext uri="{BB962C8B-B14F-4D97-AF65-F5344CB8AC3E}">
        <p14:creationId xmlns:p14="http://schemas.microsoft.com/office/powerpoint/2010/main" val="169982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1067574" y="1706756"/>
            <a:ext cx="10056851" cy="5061019"/>
          </a:xfrm>
        </p:spPr>
        <p:txBody>
          <a:bodyPr>
            <a:normAutofit/>
          </a:bodyPr>
          <a:lstStyle/>
          <a:p>
            <a:pPr marL="0" indent="0">
              <a:buNone/>
            </a:pPr>
            <a:r>
              <a:rPr lang="en-US" sz="3600" b="1" dirty="0"/>
              <a:t>How do we promote?</a:t>
            </a:r>
          </a:p>
          <a:p>
            <a:pPr lvl="0"/>
            <a:r>
              <a:rPr lang="en-US" dirty="0"/>
              <a:t>The World Urban Campaign engages a variety of organizations and the general public through action campaigns on key areas to raise awareness on critical issues and promote positive urban changes.</a:t>
            </a:r>
            <a:endParaRPr lang="en-KE" dirty="0"/>
          </a:p>
          <a:p>
            <a:pPr lvl="0"/>
            <a:r>
              <a:rPr lang="en-US" dirty="0"/>
              <a:t>The World Urban Campaign promotes policy dialogues to discusses urban issues, identify solutions and take action through initiatives developed and implemented locally along agreed platforms such as the Urban Thinkers Campus.</a:t>
            </a:r>
            <a:endParaRPr lang="en-KE" dirty="0"/>
          </a:p>
          <a:p>
            <a:pPr lvl="0"/>
            <a:r>
              <a:rPr lang="en-US" dirty="0"/>
              <a:t>Solutions and actions are documented and lessons learned shared broadly for improving future actions. </a:t>
            </a:r>
            <a:endParaRPr lang="en-KE" dirty="0"/>
          </a:p>
        </p:txBody>
      </p:sp>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
        <p:nvSpPr>
          <p:cNvPr id="9" name="TextBox 8">
            <a:extLst>
              <a:ext uri="{FF2B5EF4-FFF2-40B4-BE49-F238E27FC236}">
                <a16:creationId xmlns:a16="http://schemas.microsoft.com/office/drawing/2014/main" id="{2633E894-AF87-FF40-A48E-E6BC66E66C5C}"/>
              </a:ext>
            </a:extLst>
          </p:cNvPr>
          <p:cNvSpPr txBox="1"/>
          <p:nvPr/>
        </p:nvSpPr>
        <p:spPr>
          <a:xfrm>
            <a:off x="544502" y="559163"/>
            <a:ext cx="8416431" cy="707886"/>
          </a:xfrm>
          <a:prstGeom prst="rect">
            <a:avLst/>
          </a:prstGeom>
          <a:noFill/>
        </p:spPr>
        <p:txBody>
          <a:bodyPr wrap="square" rtlCol="0">
            <a:spAutoFit/>
          </a:bodyPr>
          <a:lstStyle/>
          <a:p>
            <a:r>
              <a:rPr lang="en-US" sz="4000" b="1" spc="600" dirty="0">
                <a:solidFill>
                  <a:srgbClr val="FF0000"/>
                </a:solidFill>
                <a:latin typeface="+mj-lt"/>
              </a:rPr>
              <a:t>WUC VISION 2030 </a:t>
            </a:r>
          </a:p>
        </p:txBody>
      </p:sp>
    </p:spTree>
    <p:extLst>
      <p:ext uri="{BB962C8B-B14F-4D97-AF65-F5344CB8AC3E}">
        <p14:creationId xmlns:p14="http://schemas.microsoft.com/office/powerpoint/2010/main" val="3067365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681146" y="1768072"/>
            <a:ext cx="10746789" cy="4920528"/>
          </a:xfrm>
        </p:spPr>
        <p:txBody>
          <a:bodyPr>
            <a:normAutofit fontScale="92500" lnSpcReduction="20000"/>
          </a:bodyPr>
          <a:lstStyle/>
          <a:p>
            <a:pPr marL="0" indent="0">
              <a:buNone/>
            </a:pPr>
            <a:r>
              <a:rPr lang="en-US" sz="3300" b="1" dirty="0"/>
              <a:t>Our actions are driven by the following principles:</a:t>
            </a:r>
            <a:endParaRPr lang="en-KE" sz="3300" b="1" dirty="0"/>
          </a:p>
          <a:p>
            <a:pPr lvl="0"/>
            <a:r>
              <a:rPr lang="en-GB" sz="3000" b="1" dirty="0"/>
              <a:t>Ambition</a:t>
            </a:r>
            <a:r>
              <a:rPr lang="en-GB" sz="3000" dirty="0"/>
              <a:t>: </a:t>
            </a:r>
            <a:r>
              <a:rPr lang="en-GB" sz="2600" dirty="0"/>
              <a:t>With just 10 years to go to meet the targets of the SDGs, we need to have ambitious goals commensurate with the global effort needed to deliver the 2030 promise under the Decade of Action.</a:t>
            </a:r>
            <a:endParaRPr lang="en-KE" sz="2600" dirty="0"/>
          </a:p>
          <a:p>
            <a:pPr lvl="0"/>
            <a:r>
              <a:rPr lang="en-US" sz="3000" b="1" dirty="0"/>
              <a:t>Collaboration</a:t>
            </a:r>
            <a:r>
              <a:rPr lang="en-US" sz="3000" dirty="0"/>
              <a:t>: </a:t>
            </a:r>
            <a:r>
              <a:rPr lang="en-US" sz="2600" dirty="0"/>
              <a:t>we conceive and deliver action in a spirit of collaboration and mutual support among the diverse community of partners, complementing each other rather than competing. We thrive to build synergies in order to </a:t>
            </a:r>
            <a:r>
              <a:rPr lang="en-US" sz="2600" dirty="0" err="1"/>
              <a:t>catalyse</a:t>
            </a:r>
            <a:r>
              <a:rPr lang="en-US" sz="2600" dirty="0"/>
              <a:t> action as needed in implementing the NUA to accelerate the achievement of the SDGs. Urban Thinkers Campuses are the key platforms to do so.</a:t>
            </a:r>
            <a:endParaRPr lang="en-KE" sz="2600" dirty="0"/>
          </a:p>
          <a:p>
            <a:pPr lvl="0"/>
            <a:r>
              <a:rPr lang="en-US" sz="3000" b="1" dirty="0"/>
              <a:t>Result-driven</a:t>
            </a:r>
            <a:r>
              <a:rPr lang="en-US" sz="3000" dirty="0"/>
              <a:t>: </a:t>
            </a:r>
            <a:r>
              <a:rPr lang="en-US" sz="2600" dirty="0"/>
              <a:t>Our actions are driven by results that are measurable. We are accountable, transparent and we monitor our actions on the ground and demonstrate impacts of solutions in cities and communities. Our contributions to the SDGs are tangible.</a:t>
            </a:r>
            <a:endParaRPr lang="en-KE" sz="2600" dirty="0"/>
          </a:p>
          <a:p>
            <a:pPr lvl="0"/>
            <a:r>
              <a:rPr lang="en-US" sz="3000" b="1" dirty="0"/>
              <a:t>Partnership</a:t>
            </a:r>
            <a:r>
              <a:rPr lang="en-MY" sz="3000" i="1" dirty="0"/>
              <a:t>: </a:t>
            </a:r>
            <a:r>
              <a:rPr lang="en-US" sz="2600" dirty="0"/>
              <a:t>We thrive to deliver in partnership with UN-Habitat. </a:t>
            </a:r>
            <a:endParaRPr lang="en-KE" sz="2600" dirty="0"/>
          </a:p>
          <a:p>
            <a:pPr marL="0" indent="0">
              <a:buNone/>
            </a:pPr>
            <a:endParaRPr lang="en-KE" sz="3600" i="1" dirty="0"/>
          </a:p>
        </p:txBody>
      </p:sp>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
        <p:nvSpPr>
          <p:cNvPr id="9" name="TextBox 8">
            <a:extLst>
              <a:ext uri="{FF2B5EF4-FFF2-40B4-BE49-F238E27FC236}">
                <a16:creationId xmlns:a16="http://schemas.microsoft.com/office/drawing/2014/main" id="{59CAE815-5CB2-E54E-B1FE-0B209357BE7C}"/>
              </a:ext>
            </a:extLst>
          </p:cNvPr>
          <p:cNvSpPr txBox="1"/>
          <p:nvPr/>
        </p:nvSpPr>
        <p:spPr>
          <a:xfrm>
            <a:off x="544502" y="559163"/>
            <a:ext cx="8416431" cy="707886"/>
          </a:xfrm>
          <a:prstGeom prst="rect">
            <a:avLst/>
          </a:prstGeom>
          <a:noFill/>
        </p:spPr>
        <p:txBody>
          <a:bodyPr wrap="square" rtlCol="0">
            <a:spAutoFit/>
          </a:bodyPr>
          <a:lstStyle/>
          <a:p>
            <a:r>
              <a:rPr lang="en-US" sz="4000" b="1" spc="600" dirty="0">
                <a:solidFill>
                  <a:srgbClr val="FF0000"/>
                </a:solidFill>
                <a:latin typeface="+mj-lt"/>
              </a:rPr>
              <a:t>WUC VISION 2030 </a:t>
            </a:r>
          </a:p>
        </p:txBody>
      </p:sp>
    </p:spTree>
    <p:extLst>
      <p:ext uri="{BB962C8B-B14F-4D97-AF65-F5344CB8AC3E}">
        <p14:creationId xmlns:p14="http://schemas.microsoft.com/office/powerpoint/2010/main" val="1660682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D6E84FF-54C5-0A40-B3A9-144DEAF0E673}"/>
              </a:ext>
            </a:extLst>
          </p:cNvPr>
          <p:cNvGraphicFramePr>
            <a:graphicFrameLocks noGrp="1"/>
          </p:cNvGraphicFramePr>
          <p:nvPr>
            <p:ph sz="half" idx="1"/>
          </p:nvPr>
        </p:nvGraphicFramePr>
        <p:xfrm>
          <a:off x="-573065" y="1264993"/>
          <a:ext cx="6931277" cy="5405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grpSp>
        <p:nvGrpSpPr>
          <p:cNvPr id="21" name="Group 20">
            <a:extLst>
              <a:ext uri="{FF2B5EF4-FFF2-40B4-BE49-F238E27FC236}">
                <a16:creationId xmlns:a16="http://schemas.microsoft.com/office/drawing/2014/main" id="{F136D020-4DE1-3B4D-9EBB-079574BB1A20}"/>
              </a:ext>
            </a:extLst>
          </p:cNvPr>
          <p:cNvGrpSpPr/>
          <p:nvPr/>
        </p:nvGrpSpPr>
        <p:grpSpPr>
          <a:xfrm>
            <a:off x="2607324" y="308376"/>
            <a:ext cx="9584676" cy="956617"/>
            <a:chOff x="1894900" y="5154895"/>
            <a:chExt cx="9584676" cy="956617"/>
          </a:xfrm>
        </p:grpSpPr>
        <p:sp>
          <p:nvSpPr>
            <p:cNvPr id="22" name="Pentagon 21">
              <a:extLst>
                <a:ext uri="{FF2B5EF4-FFF2-40B4-BE49-F238E27FC236}">
                  <a16:creationId xmlns:a16="http://schemas.microsoft.com/office/drawing/2014/main" id="{E2609DD5-B7F7-7A48-8193-298DD8244728}"/>
                </a:ext>
              </a:extLst>
            </p:cNvPr>
            <p:cNvSpPr/>
            <p:nvPr/>
          </p:nvSpPr>
          <p:spPr>
            <a:xfrm>
              <a:off x="1894900" y="5154895"/>
              <a:ext cx="9584676" cy="956617"/>
            </a:xfrm>
            <a:prstGeom prst="homePlat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pic>
          <p:nvPicPr>
            <p:cNvPr id="24" name="Picture 23">
              <a:extLst>
                <a:ext uri="{FF2B5EF4-FFF2-40B4-BE49-F238E27FC236}">
                  <a16:creationId xmlns:a16="http://schemas.microsoft.com/office/drawing/2014/main" id="{880EFA43-286E-F346-BDE0-B3521F806A0A}"/>
                </a:ext>
              </a:extLst>
            </p:cNvPr>
            <p:cNvPicPr>
              <a:picLocks noChangeAspect="1"/>
            </p:cNvPicPr>
            <p:nvPr/>
          </p:nvPicPr>
          <p:blipFill rotWithShape="1">
            <a:blip r:embed="rId7"/>
            <a:srcRect l="11002"/>
            <a:stretch/>
          </p:blipFill>
          <p:spPr>
            <a:xfrm>
              <a:off x="4045079" y="5202490"/>
              <a:ext cx="6475705" cy="857802"/>
            </a:xfrm>
            <a:prstGeom prst="rect">
              <a:avLst/>
            </a:prstGeom>
          </p:spPr>
        </p:pic>
      </p:grpSp>
      <p:sp>
        <p:nvSpPr>
          <p:cNvPr id="28" name="TextBox 27">
            <a:extLst>
              <a:ext uri="{FF2B5EF4-FFF2-40B4-BE49-F238E27FC236}">
                <a16:creationId xmlns:a16="http://schemas.microsoft.com/office/drawing/2014/main" id="{44C7B3AE-F1FE-A947-BF4B-85A21749FF22}"/>
              </a:ext>
            </a:extLst>
          </p:cNvPr>
          <p:cNvSpPr txBox="1"/>
          <p:nvPr/>
        </p:nvSpPr>
        <p:spPr>
          <a:xfrm>
            <a:off x="4981318" y="1434875"/>
            <a:ext cx="6330251" cy="954107"/>
          </a:xfrm>
          <a:prstGeom prst="rect">
            <a:avLst/>
          </a:prstGeom>
          <a:noFill/>
        </p:spPr>
        <p:txBody>
          <a:bodyPr wrap="square" rtlCol="0">
            <a:spAutoFit/>
          </a:bodyPr>
          <a:lstStyle/>
          <a:p>
            <a:pPr algn="ctr"/>
            <a:r>
              <a:rPr lang="en-US" sz="2800" b="1" dirty="0">
                <a:latin typeface="+mj-lt"/>
              </a:rPr>
              <a:t>Ten years to deliver change from </a:t>
            </a:r>
            <a:r>
              <a:rPr lang="en-US" sz="2800" b="1" dirty="0">
                <a:solidFill>
                  <a:schemeClr val="accent5">
                    <a:lumMod val="75000"/>
                  </a:schemeClr>
                </a:solidFill>
                <a:latin typeface="+mj-lt"/>
              </a:rPr>
              <a:t>global</a:t>
            </a:r>
            <a:r>
              <a:rPr lang="en-US" sz="2800" b="1" dirty="0">
                <a:latin typeface="+mj-lt"/>
              </a:rPr>
              <a:t> to </a:t>
            </a:r>
            <a:r>
              <a:rPr lang="en-US" sz="2800" b="1" dirty="0">
                <a:solidFill>
                  <a:schemeClr val="accent6">
                    <a:lumMod val="75000"/>
                  </a:schemeClr>
                </a:solidFill>
                <a:latin typeface="+mj-lt"/>
              </a:rPr>
              <a:t>local</a:t>
            </a:r>
            <a:r>
              <a:rPr lang="en-US" sz="2800" b="1" dirty="0">
                <a:latin typeface="+mj-lt"/>
              </a:rPr>
              <a:t> in </a:t>
            </a:r>
            <a:r>
              <a:rPr lang="en-US" sz="2800" b="1" dirty="0">
                <a:solidFill>
                  <a:srgbClr val="FF0000"/>
                </a:solidFill>
                <a:latin typeface="+mj-lt"/>
              </a:rPr>
              <a:t>cities</a:t>
            </a:r>
            <a:r>
              <a:rPr lang="en-US" sz="2800" b="1" dirty="0">
                <a:latin typeface="+mj-lt"/>
              </a:rPr>
              <a:t> and </a:t>
            </a:r>
            <a:r>
              <a:rPr lang="en-US" sz="2800" b="1" dirty="0">
                <a:solidFill>
                  <a:schemeClr val="accent2"/>
                </a:solidFill>
                <a:latin typeface="+mj-lt"/>
              </a:rPr>
              <a:t>communities </a:t>
            </a:r>
            <a:r>
              <a:rPr lang="en-US" sz="2800" b="1" dirty="0">
                <a:latin typeface="+mj-lt"/>
              </a:rPr>
              <a:t>together. </a:t>
            </a:r>
          </a:p>
        </p:txBody>
      </p:sp>
      <p:pic>
        <p:nvPicPr>
          <p:cNvPr id="12" name="Picture 11">
            <a:extLst>
              <a:ext uri="{FF2B5EF4-FFF2-40B4-BE49-F238E27FC236}">
                <a16:creationId xmlns:a16="http://schemas.microsoft.com/office/drawing/2014/main" id="{B4D49958-09E4-144F-A756-8EBF99176229}"/>
              </a:ext>
            </a:extLst>
          </p:cNvPr>
          <p:cNvPicPr>
            <a:picLocks noChangeAspect="1"/>
          </p:cNvPicPr>
          <p:nvPr/>
        </p:nvPicPr>
        <p:blipFill rotWithShape="1">
          <a:blip r:embed="rId8">
            <a:extLst>
              <a:ext uri="{28A0092B-C50C-407E-A947-70E740481C1C}">
                <a14:useLocalDpi xmlns:a14="http://schemas.microsoft.com/office/drawing/2010/main" val="0"/>
              </a:ext>
            </a:extLst>
          </a:blip>
          <a:srcRect t="30905" b="30904"/>
          <a:stretch/>
        </p:blipFill>
        <p:spPr bwMode="auto">
          <a:xfrm>
            <a:off x="5598446" y="2682445"/>
            <a:ext cx="2992833" cy="1127247"/>
          </a:xfrm>
          <a:prstGeom prst="rect">
            <a:avLst/>
          </a:prstGeom>
          <a:solidFill>
            <a:schemeClr val="bg1">
              <a:alpha val="32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a:extLst>
              <a:ext uri="{FF2B5EF4-FFF2-40B4-BE49-F238E27FC236}">
                <a16:creationId xmlns:a16="http://schemas.microsoft.com/office/drawing/2014/main" id="{2913BE89-C96D-8C40-AB18-684F713454D6}"/>
              </a:ext>
            </a:extLst>
          </p:cNvPr>
          <p:cNvSpPr txBox="1">
            <a:spLocks/>
          </p:cNvSpPr>
          <p:nvPr/>
        </p:nvSpPr>
        <p:spPr>
          <a:xfrm>
            <a:off x="6388420" y="3674727"/>
            <a:ext cx="370270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dirty="0"/>
              <a:t>A Global Catalyst </a:t>
            </a:r>
          </a:p>
          <a:p>
            <a:pPr algn="ctr"/>
            <a:r>
              <a:rPr lang="en-US" sz="2800" b="1" i="1" dirty="0"/>
              <a:t>for Urban Change</a:t>
            </a:r>
            <a:br>
              <a:rPr lang="en-US" sz="2800" b="1" i="1" dirty="0"/>
            </a:br>
            <a:endParaRPr lang="en-US" sz="2800" b="1" i="1" dirty="0"/>
          </a:p>
        </p:txBody>
      </p:sp>
      <p:sp>
        <p:nvSpPr>
          <p:cNvPr id="14" name="TextBox 13">
            <a:extLst>
              <a:ext uri="{FF2B5EF4-FFF2-40B4-BE49-F238E27FC236}">
                <a16:creationId xmlns:a16="http://schemas.microsoft.com/office/drawing/2014/main" id="{81BEF085-DED3-FD45-A79D-88CB5FD58C2E}"/>
              </a:ext>
            </a:extLst>
          </p:cNvPr>
          <p:cNvSpPr txBox="1"/>
          <p:nvPr/>
        </p:nvSpPr>
        <p:spPr>
          <a:xfrm>
            <a:off x="5803581" y="4801974"/>
            <a:ext cx="5393851" cy="954107"/>
          </a:xfrm>
          <a:prstGeom prst="rect">
            <a:avLst/>
          </a:prstGeom>
          <a:noFill/>
        </p:spPr>
        <p:txBody>
          <a:bodyPr wrap="square" rtlCol="0">
            <a:spAutoFit/>
          </a:bodyPr>
          <a:lstStyle/>
          <a:p>
            <a:r>
              <a:rPr lang="en-US" sz="2800" b="1" dirty="0">
                <a:latin typeface="+mj-lt"/>
              </a:rPr>
              <a:t>WUC Platform: an interface with UN-Habitat to catalyze action.</a:t>
            </a:r>
            <a:endParaRPr lang="en-US" sz="2800" b="1" dirty="0">
              <a:solidFill>
                <a:schemeClr val="accent2"/>
              </a:solidFill>
              <a:latin typeface="+mj-lt"/>
            </a:endParaRPr>
          </a:p>
        </p:txBody>
      </p:sp>
    </p:spTree>
    <p:extLst>
      <p:ext uri="{BB962C8B-B14F-4D97-AF65-F5344CB8AC3E}">
        <p14:creationId xmlns:p14="http://schemas.microsoft.com/office/powerpoint/2010/main" val="374440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C9F5E7-032A-FE46-8AF2-850E95CC5C54}"/>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2. WUC Governance</a:t>
            </a:r>
          </a:p>
        </p:txBody>
      </p:sp>
    </p:spTree>
    <p:extLst>
      <p:ext uri="{BB962C8B-B14F-4D97-AF65-F5344CB8AC3E}">
        <p14:creationId xmlns:p14="http://schemas.microsoft.com/office/powerpoint/2010/main" val="155340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utoShape 5">
            <a:extLst>
              <a:ext uri="{FF2B5EF4-FFF2-40B4-BE49-F238E27FC236}">
                <a16:creationId xmlns:a16="http://schemas.microsoft.com/office/drawing/2014/main" id="{7A483506-CC9A-4494-BDCD-BE20EE074958}"/>
              </a:ext>
            </a:extLst>
          </p:cNvPr>
          <p:cNvSpPr>
            <a:spLocks noChangeArrowheads="1"/>
          </p:cNvSpPr>
          <p:nvPr/>
        </p:nvSpPr>
        <p:spPr bwMode="auto">
          <a:xfrm>
            <a:off x="2667000" y="4572001"/>
            <a:ext cx="3200400" cy="1966913"/>
          </a:xfrm>
          <a:prstGeom prst="wedgeRectCallout">
            <a:avLst>
              <a:gd name="adj1" fmla="val -77278"/>
              <a:gd name="adj2" fmla="val -5875"/>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ea typeface="MS PGothic" panose="020B0600070205080204" pitchFamily="34" charset="-128"/>
              </a:defRPr>
            </a:lvl1pPr>
            <a:lvl2pPr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1" eaLnBrk="1" hangingPunct="1">
              <a:buFont typeface="Symbol" panose="05050102010706020507" pitchFamily="18" charset="2"/>
              <a:buChar char="·"/>
            </a:pPr>
            <a:endParaRPr lang="en-US" altLang="en-US">
              <a:latin typeface="Arial" panose="020B0604020202020204" pitchFamily="34" charset="0"/>
              <a:cs typeface="Arial" panose="020B0604020202020204" pitchFamily="34" charset="0"/>
            </a:endParaRPr>
          </a:p>
        </p:txBody>
      </p:sp>
      <p:sp>
        <p:nvSpPr>
          <p:cNvPr id="17414" name="Title 5">
            <a:extLst>
              <a:ext uri="{FF2B5EF4-FFF2-40B4-BE49-F238E27FC236}">
                <a16:creationId xmlns:a16="http://schemas.microsoft.com/office/drawing/2014/main" id="{9BAFB376-E6AA-45DC-BF02-F6E1FCA347E7}"/>
              </a:ext>
            </a:extLst>
          </p:cNvPr>
          <p:cNvSpPr>
            <a:spLocks noGrp="1"/>
          </p:cNvSpPr>
          <p:nvPr>
            <p:ph type="title"/>
          </p:nvPr>
        </p:nvSpPr>
        <p:spPr>
          <a:xfrm>
            <a:off x="609600" y="115009"/>
            <a:ext cx="10515600" cy="1325563"/>
          </a:xfrm>
        </p:spPr>
        <p:txBody>
          <a:bodyPr>
            <a:normAutofit/>
          </a:bodyPr>
          <a:lstStyle/>
          <a:p>
            <a:pPr algn="l" eaLnBrk="1" hangingPunct="1"/>
            <a:r>
              <a:rPr lang="en-US" altLang="en-US" sz="3600" dirty="0"/>
              <a:t>Current WUC membership types</a:t>
            </a:r>
          </a:p>
        </p:txBody>
      </p:sp>
      <p:graphicFrame>
        <p:nvGraphicFramePr>
          <p:cNvPr id="3" name="Diagram 2">
            <a:extLst>
              <a:ext uri="{FF2B5EF4-FFF2-40B4-BE49-F238E27FC236}">
                <a16:creationId xmlns:a16="http://schemas.microsoft.com/office/drawing/2014/main" id="{D439FEE2-68BB-D848-8ED4-7B8C5D130075}"/>
              </a:ext>
            </a:extLst>
          </p:cNvPr>
          <p:cNvGraphicFramePr/>
          <p:nvPr>
            <p:extLst>
              <p:ext uri="{D42A27DB-BD31-4B8C-83A1-F6EECF244321}">
                <p14:modId xmlns:p14="http://schemas.microsoft.com/office/powerpoint/2010/main" val="1707449542"/>
              </p:ext>
            </p:extLst>
          </p:nvPr>
        </p:nvGraphicFramePr>
        <p:xfrm>
          <a:off x="749299" y="1120248"/>
          <a:ext cx="10515600" cy="5043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F538077-4A78-8B4A-B096-A79592E13A2A}"/>
              </a:ext>
            </a:extLst>
          </p:cNvPr>
          <p:cNvSpPr txBox="1"/>
          <p:nvPr/>
        </p:nvSpPr>
        <p:spPr>
          <a:xfrm>
            <a:off x="9884217" y="243387"/>
            <a:ext cx="1877639" cy="1384995"/>
          </a:xfrm>
          <a:prstGeom prst="rect">
            <a:avLst/>
          </a:prstGeom>
          <a:solidFill>
            <a:schemeClr val="accent2">
              <a:lumMod val="20000"/>
              <a:lumOff val="80000"/>
            </a:schemeClr>
          </a:solidFill>
          <a:ln w="28575">
            <a:solidFill>
              <a:srgbClr val="FF0E89"/>
            </a:solidFill>
          </a:ln>
        </p:spPr>
        <p:txBody>
          <a:bodyPr wrap="square" rtlCol="0">
            <a:spAutoFit/>
          </a:bodyPr>
          <a:lstStyle/>
          <a:p>
            <a:pPr algn="ctr"/>
            <a:r>
              <a:rPr lang="en-KE" sz="2800" dirty="0"/>
              <a:t>individuals cannot be members</a:t>
            </a:r>
          </a:p>
        </p:txBody>
      </p:sp>
    </p:spTree>
    <p:extLst>
      <p:ext uri="{BB962C8B-B14F-4D97-AF65-F5344CB8AC3E}">
        <p14:creationId xmlns:p14="http://schemas.microsoft.com/office/powerpoint/2010/main" val="411799073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D78344F-32D1-9F49-BB84-F3E6AB19CD91}"/>
              </a:ext>
            </a:extLst>
          </p:cNvPr>
          <p:cNvSpPr/>
          <p:nvPr/>
        </p:nvSpPr>
        <p:spPr>
          <a:xfrm>
            <a:off x="2437890" y="3779616"/>
            <a:ext cx="2392473" cy="29430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28" name="Rectangle 27">
            <a:extLst>
              <a:ext uri="{FF2B5EF4-FFF2-40B4-BE49-F238E27FC236}">
                <a16:creationId xmlns:a16="http://schemas.microsoft.com/office/drawing/2014/main" id="{4B217070-33A7-F54E-AE95-E7B6ACD0C221}"/>
              </a:ext>
            </a:extLst>
          </p:cNvPr>
          <p:cNvSpPr/>
          <p:nvPr/>
        </p:nvSpPr>
        <p:spPr>
          <a:xfrm>
            <a:off x="3040921" y="1437418"/>
            <a:ext cx="3837182" cy="21916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26" name="Rectangle 25">
            <a:extLst>
              <a:ext uri="{FF2B5EF4-FFF2-40B4-BE49-F238E27FC236}">
                <a16:creationId xmlns:a16="http://schemas.microsoft.com/office/drawing/2014/main" id="{899E48E3-E167-DD46-B440-7007F0699E3E}"/>
              </a:ext>
            </a:extLst>
          </p:cNvPr>
          <p:cNvSpPr/>
          <p:nvPr/>
        </p:nvSpPr>
        <p:spPr>
          <a:xfrm>
            <a:off x="4907798" y="3759047"/>
            <a:ext cx="2161342" cy="294307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22" name="Rectangle 21">
            <a:extLst>
              <a:ext uri="{FF2B5EF4-FFF2-40B4-BE49-F238E27FC236}">
                <a16:creationId xmlns:a16="http://schemas.microsoft.com/office/drawing/2014/main" id="{6F566FD9-AC9F-1F47-B3B7-175F2D65F185}"/>
              </a:ext>
            </a:extLst>
          </p:cNvPr>
          <p:cNvSpPr/>
          <p:nvPr/>
        </p:nvSpPr>
        <p:spPr>
          <a:xfrm>
            <a:off x="7228374" y="1446878"/>
            <a:ext cx="3807243" cy="42967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pic>
        <p:nvPicPr>
          <p:cNvPr id="25" name="Graphic 33" descr="Meeting">
            <a:extLst>
              <a:ext uri="{FF2B5EF4-FFF2-40B4-BE49-F238E27FC236}">
                <a16:creationId xmlns:a16="http://schemas.microsoft.com/office/drawing/2014/main" id="{6E952AD7-05B4-1143-AD9E-260C2760FD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00147" y="4834642"/>
            <a:ext cx="861398" cy="909001"/>
          </a:xfrm>
          <a:prstGeom prst="rect">
            <a:avLst/>
          </a:prstGeom>
        </p:spPr>
      </p:pic>
      <p:sp>
        <p:nvSpPr>
          <p:cNvPr id="3" name="Title 2">
            <a:extLst>
              <a:ext uri="{FF2B5EF4-FFF2-40B4-BE49-F238E27FC236}">
                <a16:creationId xmlns:a16="http://schemas.microsoft.com/office/drawing/2014/main" id="{303166E7-4A97-4E1A-994F-C64CEB3C23C9}"/>
              </a:ext>
            </a:extLst>
          </p:cNvPr>
          <p:cNvSpPr>
            <a:spLocks noGrp="1"/>
          </p:cNvSpPr>
          <p:nvPr>
            <p:ph type="title"/>
          </p:nvPr>
        </p:nvSpPr>
        <p:spPr>
          <a:xfrm>
            <a:off x="535970" y="1679044"/>
            <a:ext cx="3652004" cy="1325563"/>
          </a:xfrm>
        </p:spPr>
        <p:txBody>
          <a:bodyPr>
            <a:normAutofit fontScale="90000"/>
          </a:bodyPr>
          <a:lstStyle/>
          <a:p>
            <a:r>
              <a:rPr lang="en-US" sz="3600" dirty="0"/>
              <a:t>WUC</a:t>
            </a:r>
            <a:br>
              <a:rPr lang="en-US" sz="3600" dirty="0"/>
            </a:br>
            <a:r>
              <a:rPr lang="en-US" sz="3600" dirty="0"/>
              <a:t>current</a:t>
            </a:r>
            <a:br>
              <a:rPr lang="en-US" sz="3600" dirty="0"/>
            </a:br>
            <a:r>
              <a:rPr lang="en-US" sz="3600" dirty="0"/>
              <a:t>Governance</a:t>
            </a:r>
            <a:br>
              <a:rPr lang="en-US" sz="2400" dirty="0"/>
            </a:br>
            <a:endParaRPr lang="en-US" sz="2400" dirty="0"/>
          </a:p>
        </p:txBody>
      </p:sp>
      <p:grpSp>
        <p:nvGrpSpPr>
          <p:cNvPr id="2" name="Group 1"/>
          <p:cNvGrpSpPr/>
          <p:nvPr/>
        </p:nvGrpSpPr>
        <p:grpSpPr>
          <a:xfrm>
            <a:off x="1937727" y="1021315"/>
            <a:ext cx="9448800" cy="5872518"/>
            <a:chOff x="1916302" y="1166685"/>
            <a:chExt cx="9448800" cy="5872518"/>
          </a:xfrm>
        </p:grpSpPr>
        <p:grpSp>
          <p:nvGrpSpPr>
            <p:cNvPr id="605189" name="Group 5">
              <a:extLst>
                <a:ext uri="{FF2B5EF4-FFF2-40B4-BE49-F238E27FC236}">
                  <a16:creationId xmlns:a16="http://schemas.microsoft.com/office/drawing/2014/main" id="{8131387F-77FE-4324-9749-ABCD0406E893}"/>
                </a:ext>
              </a:extLst>
            </p:cNvPr>
            <p:cNvGrpSpPr>
              <a:grpSpLocks noChangeAspect="1"/>
            </p:cNvGrpSpPr>
            <p:nvPr/>
          </p:nvGrpSpPr>
          <p:grpSpPr bwMode="auto">
            <a:xfrm>
              <a:off x="1916302" y="1166685"/>
              <a:ext cx="9448800" cy="5872518"/>
              <a:chOff x="261" y="888"/>
              <a:chExt cx="16258" cy="10104"/>
            </a:xfrm>
          </p:grpSpPr>
          <p:sp>
            <p:nvSpPr>
              <p:cNvPr id="605190" name="AutoShape 6">
                <a:extLst>
                  <a:ext uri="{FF2B5EF4-FFF2-40B4-BE49-F238E27FC236}">
                    <a16:creationId xmlns:a16="http://schemas.microsoft.com/office/drawing/2014/main" id="{B46D9075-89D1-424A-B5CB-23560FCDDF13}"/>
                  </a:ext>
                </a:extLst>
              </p:cNvPr>
              <p:cNvSpPr>
                <a:spLocks noChangeAspect="1" noChangeArrowheads="1"/>
              </p:cNvSpPr>
              <p:nvPr/>
            </p:nvSpPr>
            <p:spPr bwMode="auto">
              <a:xfrm>
                <a:off x="261" y="905"/>
                <a:ext cx="16258" cy="1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lstStyle/>
              <a:p>
                <a:endParaRPr lang="en-US"/>
              </a:p>
            </p:txBody>
          </p:sp>
          <p:sp>
            <p:nvSpPr>
              <p:cNvPr id="605191" name="Text Box 7">
                <a:extLst>
                  <a:ext uri="{FF2B5EF4-FFF2-40B4-BE49-F238E27FC236}">
                    <a16:creationId xmlns:a16="http://schemas.microsoft.com/office/drawing/2014/main" id="{89FC85FC-0A23-468A-9F28-E4BD23358381}"/>
                  </a:ext>
                </a:extLst>
              </p:cNvPr>
              <p:cNvSpPr txBox="1">
                <a:spLocks noChangeArrowheads="1"/>
              </p:cNvSpPr>
              <p:nvPr/>
            </p:nvSpPr>
            <p:spPr bwMode="auto">
              <a:xfrm>
                <a:off x="2289" y="1821"/>
                <a:ext cx="6300" cy="3422"/>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Steering Committee </a:t>
                </a:r>
              </a:p>
              <a:p>
                <a:pPr algn="l"/>
                <a:endParaRPr lang="en-US" altLang="en-US" sz="1100" dirty="0">
                  <a:latin typeface="Tahoma" panose="020B0604030504040204" pitchFamily="34" charset="0"/>
                </a:endParaRPr>
              </a:p>
              <a:p>
                <a:pPr algn="l"/>
                <a:r>
                  <a:rPr lang="en-US" altLang="en-US" sz="1100" dirty="0">
                    <a:latin typeface="Tahoma" panose="020B0604030504040204" pitchFamily="34" charset="0"/>
                  </a:rPr>
                  <a:t>The WUC governing body:</a:t>
                </a:r>
              </a:p>
              <a:p>
                <a:pPr algn="l"/>
                <a:r>
                  <a:rPr lang="en-US" altLang="en-US" sz="1100" dirty="0">
                    <a:latin typeface="Tahoma" panose="020B0604030504040204" pitchFamily="34" charset="0"/>
                  </a:rPr>
                  <a:t>- Advisory body to the Executive Director</a:t>
                </a:r>
              </a:p>
              <a:p>
                <a:pPr marL="171450" indent="-171450" algn="l">
                  <a:buFontTx/>
                  <a:buChar char="-"/>
                </a:pPr>
                <a:r>
                  <a:rPr lang="en-US" altLang="en-US" sz="1100" dirty="0" err="1">
                    <a:latin typeface="Tahoma" panose="020B0604030504040204" pitchFamily="34" charset="0"/>
                  </a:rPr>
                  <a:t>Catalizing</a:t>
                </a:r>
                <a:r>
                  <a:rPr lang="en-US" altLang="en-US" sz="1100" dirty="0">
                    <a:latin typeface="Tahoma" panose="020B0604030504040204" pitchFamily="34" charset="0"/>
                  </a:rPr>
                  <a:t>, action-planning and monitoring organ</a:t>
                </a:r>
              </a:p>
              <a:p>
                <a:pPr marL="171450" indent="-171450" algn="l">
                  <a:buFontTx/>
                  <a:buChar char="-"/>
                </a:pPr>
                <a:r>
                  <a:rPr lang="en-US" altLang="en-US" sz="1100" dirty="0">
                    <a:latin typeface="Tahoma" panose="020B0604030504040204" pitchFamily="34" charset="0"/>
                  </a:rPr>
                  <a:t>Composed of LEAD Partners and Sponsors only</a:t>
                </a:r>
              </a:p>
              <a:p>
                <a:pPr algn="l"/>
                <a:r>
                  <a:rPr lang="en-US" altLang="en-US" sz="1100" dirty="0">
                    <a:latin typeface="Tahoma" panose="020B0604030504040204" pitchFamily="34" charset="0"/>
                  </a:rPr>
                  <a:t>Roles:</a:t>
                </a:r>
              </a:p>
              <a:p>
                <a:pPr algn="l">
                  <a:buFont typeface="Symbol" panose="05050102010706020507" pitchFamily="18" charset="2"/>
                  <a:buChar char="·"/>
                </a:pPr>
                <a:r>
                  <a:rPr lang="en-US" altLang="en-US" sz="1100" dirty="0">
                    <a:latin typeface="Tahoma" panose="020B0604030504040204" pitchFamily="34" charset="0"/>
                  </a:rPr>
                  <a:t> Establishing goals, objectives, mission statement</a:t>
                </a:r>
              </a:p>
              <a:p>
                <a:pPr>
                  <a:buFont typeface="Symbol" panose="05050102010706020507" pitchFamily="18" charset="2"/>
                  <a:buChar char="·"/>
                </a:pPr>
                <a:r>
                  <a:rPr lang="en-US" altLang="en-US" sz="1100" dirty="0">
                    <a:latin typeface="Tahoma" panose="020B0604030504040204" pitchFamily="34" charset="0"/>
                  </a:rPr>
                  <a:t> Defining activities, strategies, annual workplan</a:t>
                </a:r>
              </a:p>
              <a:p>
                <a:pPr>
                  <a:buFont typeface="Symbol" panose="05050102010706020507" pitchFamily="18" charset="2"/>
                  <a:buChar char="·"/>
                </a:pPr>
                <a:r>
                  <a:rPr lang="en-US" altLang="en-US" sz="1100" dirty="0">
                    <a:latin typeface="Tahoma" panose="020B0604030504040204" pitchFamily="34" charset="0"/>
                  </a:rPr>
                  <a:t> Setting procedures governing the WUC</a:t>
                </a:r>
              </a:p>
              <a:p>
                <a:pPr algn="l"/>
                <a:endParaRPr lang="en-US" altLang="en-US" sz="1200" dirty="0"/>
              </a:p>
              <a:p>
                <a:endParaRPr lang="en-US" altLang="en-US" dirty="0"/>
              </a:p>
            </p:txBody>
          </p:sp>
          <p:sp>
            <p:nvSpPr>
              <p:cNvPr id="605192" name="Text Box 8">
                <a:extLst>
                  <a:ext uri="{FF2B5EF4-FFF2-40B4-BE49-F238E27FC236}">
                    <a16:creationId xmlns:a16="http://schemas.microsoft.com/office/drawing/2014/main" id="{A3061526-33D9-44EC-83E6-7DE74094848E}"/>
                  </a:ext>
                </a:extLst>
              </p:cNvPr>
              <p:cNvSpPr txBox="1">
                <a:spLocks noChangeArrowheads="1"/>
              </p:cNvSpPr>
              <p:nvPr/>
            </p:nvSpPr>
            <p:spPr bwMode="auto">
              <a:xfrm>
                <a:off x="9423" y="1836"/>
                <a:ext cx="6421" cy="5906"/>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Secretariat</a:t>
                </a:r>
              </a:p>
              <a:p>
                <a:pPr algn="l"/>
                <a:endParaRPr lang="en-US" altLang="en-US" sz="1200" dirty="0">
                  <a:latin typeface="Tahoma" panose="020B0604030504040204" pitchFamily="34" charset="0"/>
                </a:endParaRPr>
              </a:p>
              <a:p>
                <a:pPr algn="l"/>
                <a:r>
                  <a:rPr lang="en-US" altLang="en-US" sz="1100" dirty="0">
                    <a:latin typeface="Tahoma" panose="020B0604030504040204" pitchFamily="34" charset="0"/>
                  </a:rPr>
                  <a:t>Secretariat of the World Urban Campaign, coordinating the Steering Committee</a:t>
                </a:r>
              </a:p>
              <a:p>
                <a:pPr algn="l"/>
                <a:endParaRPr lang="en-US" altLang="en-US" sz="1100" dirty="0">
                  <a:latin typeface="Tahoma" panose="020B0604030504040204" pitchFamily="34" charset="0"/>
                </a:endParaRPr>
              </a:p>
              <a:p>
                <a:pPr algn="l"/>
                <a:r>
                  <a:rPr lang="en-US" altLang="en-US" sz="1100" dirty="0">
                    <a:latin typeface="Tahoma" panose="020B0604030504040204" pitchFamily="34" charset="0"/>
                  </a:rPr>
                  <a:t>Roles:</a:t>
                </a:r>
              </a:p>
              <a:p>
                <a:pPr>
                  <a:buFont typeface="Symbol" panose="05050102010706020507" pitchFamily="18" charset="2"/>
                  <a:buChar char="·"/>
                </a:pPr>
                <a:r>
                  <a:rPr lang="en-US" altLang="en-US" sz="1100" dirty="0">
                    <a:latin typeface="Tahoma" panose="020B0604030504040204" pitchFamily="34" charset="0"/>
                  </a:rPr>
                  <a:t> Guidance and liaison with partners to carry out agreed activities</a:t>
                </a:r>
              </a:p>
              <a:p>
                <a:pPr>
                  <a:buFont typeface="Symbol" panose="05050102010706020507" pitchFamily="18" charset="2"/>
                  <a:buChar char="·"/>
                </a:pPr>
                <a:r>
                  <a:rPr lang="en-US" altLang="en-US" sz="1100" dirty="0">
                    <a:latin typeface="Tahoma" panose="020B0604030504040204" pitchFamily="34" charset="0"/>
                  </a:rPr>
                  <a:t> Development of processes and protocols to match campaign goals and strategies with partners’ interests </a:t>
                </a:r>
              </a:p>
              <a:p>
                <a:pPr>
                  <a:buFont typeface="Symbol" panose="05050102010706020507" pitchFamily="18" charset="2"/>
                  <a:buChar char="·"/>
                </a:pPr>
                <a:r>
                  <a:rPr lang="en-US" altLang="en-US" sz="1100" dirty="0">
                    <a:latin typeface="Tahoma" panose="020B0604030504040204" pitchFamily="34" charset="0"/>
                  </a:rPr>
                  <a:t> Interface with UN-HABITAT divisions and </a:t>
                </a:r>
                <a:r>
                  <a:rPr lang="en-US" altLang="en-US" sz="1100" dirty="0" err="1">
                    <a:latin typeface="Tahoma" panose="020B0604030504040204" pitchFamily="34" charset="0"/>
                  </a:rPr>
                  <a:t>programmes</a:t>
                </a:r>
                <a:endParaRPr lang="en-US" altLang="en-US" sz="1100" dirty="0">
                  <a:latin typeface="Tahoma" panose="020B0604030504040204" pitchFamily="34" charset="0"/>
                </a:endParaRPr>
              </a:p>
              <a:p>
                <a:pPr>
                  <a:buFont typeface="Symbol" panose="05050102010706020507" pitchFamily="18" charset="2"/>
                  <a:buChar char="·"/>
                </a:pPr>
                <a:r>
                  <a:rPr lang="en-US" altLang="en-US" sz="1100" dirty="0">
                    <a:latin typeface="Tahoma" panose="020B0604030504040204" pitchFamily="34" charset="0"/>
                  </a:rPr>
                  <a:t> Mainstreaming of the Campaign throughout the organization </a:t>
                </a:r>
              </a:p>
              <a:p>
                <a:pPr>
                  <a:buFont typeface="Symbol" panose="05050102010706020507" pitchFamily="18" charset="2"/>
                  <a:buChar char="·"/>
                </a:pPr>
                <a:r>
                  <a:rPr lang="en-US" altLang="en-US" sz="1100" dirty="0">
                    <a:latin typeface="Tahoma" panose="020B0604030504040204" pitchFamily="34" charset="0"/>
                  </a:rPr>
                  <a:t> Coordination among partners, among committees and between committees </a:t>
                </a:r>
              </a:p>
              <a:p>
                <a:pPr>
                  <a:buFont typeface="Symbol" panose="05050102010706020507" pitchFamily="18" charset="2"/>
                  <a:buChar char="·"/>
                </a:pPr>
                <a:r>
                  <a:rPr lang="en-US" altLang="en-US" sz="1100" dirty="0">
                    <a:latin typeface="Tahoma" panose="020B0604030504040204" pitchFamily="34" charset="0"/>
                  </a:rPr>
                  <a:t> Coordinating workplan and events</a:t>
                </a:r>
              </a:p>
              <a:p>
                <a:pPr>
                  <a:buFont typeface="Symbol" panose="05050102010706020507" pitchFamily="18" charset="2"/>
                  <a:buChar char="·"/>
                </a:pPr>
                <a:r>
                  <a:rPr lang="en-US" altLang="en-US" sz="1100" dirty="0">
                    <a:latin typeface="Tahoma" panose="020B0604030504040204" pitchFamily="34" charset="0"/>
                  </a:rPr>
                  <a:t> Organizing external flow of information</a:t>
                </a:r>
              </a:p>
              <a:p>
                <a:pPr>
                  <a:buFont typeface="Symbol" panose="05050102010706020507" pitchFamily="18" charset="2"/>
                  <a:buChar char="·"/>
                </a:pPr>
                <a:r>
                  <a:rPr lang="en-US" altLang="en-US" sz="1100" dirty="0">
                    <a:latin typeface="Tahoma" panose="020B0604030504040204" pitchFamily="34" charset="0"/>
                  </a:rPr>
                  <a:t> Monitoring partners activities</a:t>
                </a:r>
                <a:r>
                  <a:rPr lang="en-US" altLang="en-US" sz="1200" dirty="0">
                    <a:latin typeface="Calibri" panose="020F0502020204030204" pitchFamily="34" charset="0"/>
                  </a:rPr>
                  <a:t> </a:t>
                </a:r>
              </a:p>
            </p:txBody>
          </p:sp>
          <p:sp>
            <p:nvSpPr>
              <p:cNvPr id="605195" name="Text Box 11">
                <a:extLst>
                  <a:ext uri="{FF2B5EF4-FFF2-40B4-BE49-F238E27FC236}">
                    <a16:creationId xmlns:a16="http://schemas.microsoft.com/office/drawing/2014/main" id="{9525293C-3C0C-4B8B-804F-F5FA6FCC8C1A}"/>
                  </a:ext>
                </a:extLst>
              </p:cNvPr>
              <p:cNvSpPr txBox="1">
                <a:spLocks noChangeArrowheads="1"/>
              </p:cNvSpPr>
              <p:nvPr/>
            </p:nvSpPr>
            <p:spPr bwMode="auto">
              <a:xfrm>
                <a:off x="5506" y="5761"/>
                <a:ext cx="3500" cy="4038"/>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Working groups or Sub-Committee</a:t>
                </a:r>
              </a:p>
              <a:p>
                <a:pPr lvl="1" algn="l"/>
                <a:endParaRPr lang="en-US" altLang="en-US" sz="1200" b="1" dirty="0">
                  <a:latin typeface="Tahoma" panose="020B0604030504040204" pitchFamily="34" charset="0"/>
                </a:endParaRPr>
              </a:p>
              <a:p>
                <a:pPr marL="171450" indent="-171450">
                  <a:buFont typeface="Arial" panose="020B0604020202020204" pitchFamily="34" charset="0"/>
                  <a:buChar char="•"/>
                </a:pPr>
                <a:r>
                  <a:rPr lang="en-US" altLang="en-US" sz="1100" dirty="0">
                    <a:latin typeface="Tahoma" panose="020B0604030504040204" pitchFamily="34" charset="0"/>
                  </a:rPr>
                  <a:t>Tools and Methods</a:t>
                </a:r>
              </a:p>
              <a:p>
                <a:pPr marL="171450" indent="-171450">
                  <a:buFont typeface="Arial" panose="020B0604020202020204" pitchFamily="34" charset="0"/>
                  <a:buChar char="•"/>
                </a:pPr>
                <a:r>
                  <a:rPr lang="en-US" altLang="en-US" sz="1100" dirty="0">
                    <a:latin typeface="Tahoma" panose="020B0604030504040204" pitchFamily="34" charset="0"/>
                  </a:rPr>
                  <a:t>Good policies and enabling legislations</a:t>
                </a:r>
              </a:p>
              <a:p>
                <a:pPr marL="171450" indent="-171450">
                  <a:buFont typeface="Arial" panose="020B0604020202020204" pitchFamily="34" charset="0"/>
                  <a:buChar char="•"/>
                </a:pPr>
                <a:r>
                  <a:rPr lang="en-US" altLang="en-US" sz="1100" dirty="0">
                    <a:latin typeface="Tahoma" panose="020B0604030504040204" pitchFamily="34" charset="0"/>
                  </a:rPr>
                  <a:t>100 Cities Initiative</a:t>
                </a:r>
              </a:p>
              <a:p>
                <a:pPr marL="171450" indent="-171450">
                  <a:buFont typeface="Arial" panose="020B0604020202020204" pitchFamily="34" charset="0"/>
                  <a:buChar char="•"/>
                </a:pPr>
                <a:r>
                  <a:rPr lang="en-US" altLang="en-US" sz="1100" dirty="0">
                    <a:latin typeface="Tahoma" panose="020B0604030504040204" pitchFamily="34" charset="0"/>
                  </a:rPr>
                  <a:t>Communication</a:t>
                </a:r>
              </a:p>
              <a:p>
                <a:pPr marL="171450" indent="-171450">
                  <a:buFont typeface="Arial" panose="020B0604020202020204" pitchFamily="34" charset="0"/>
                  <a:buChar char="•"/>
                </a:pPr>
                <a:r>
                  <a:rPr lang="en-US" altLang="en-US" sz="1100" dirty="0">
                    <a:latin typeface="Tahoma" panose="020B0604030504040204" pitchFamily="34" charset="0"/>
                  </a:rPr>
                  <a:t>Resource mobilization</a:t>
                </a:r>
              </a:p>
              <a:p>
                <a:pPr marL="171450" indent="-171450">
                  <a:buFont typeface="Arial" panose="020B0604020202020204" pitchFamily="34" charset="0"/>
                  <a:buChar char="•"/>
                </a:pPr>
                <a:r>
                  <a:rPr lang="en-US" altLang="en-US" sz="1100" dirty="0">
                    <a:latin typeface="Tahoma" panose="020B0604030504040204" pitchFamily="34" charset="0"/>
                  </a:rPr>
                  <a:t>Monitoring and reporting</a:t>
                </a:r>
              </a:p>
              <a:p>
                <a:pPr algn="l"/>
                <a:endParaRPr lang="en-US" altLang="en-US" sz="1000" dirty="0">
                  <a:latin typeface="Tahoma" panose="020B0604030504040204" pitchFamily="34" charset="0"/>
                </a:endParaRPr>
              </a:p>
            </p:txBody>
          </p:sp>
          <p:sp>
            <p:nvSpPr>
              <p:cNvPr id="605196" name="Text Box 12">
                <a:extLst>
                  <a:ext uri="{FF2B5EF4-FFF2-40B4-BE49-F238E27FC236}">
                    <a16:creationId xmlns:a16="http://schemas.microsoft.com/office/drawing/2014/main" id="{75CA628B-3F48-4F44-9CFA-5101C0835441}"/>
                  </a:ext>
                </a:extLst>
              </p:cNvPr>
              <p:cNvSpPr txBox="1">
                <a:spLocks noChangeArrowheads="1"/>
              </p:cNvSpPr>
              <p:nvPr/>
            </p:nvSpPr>
            <p:spPr bwMode="auto">
              <a:xfrm>
                <a:off x="1326" y="5777"/>
                <a:ext cx="3788" cy="4022"/>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Standing Committee </a:t>
                </a:r>
              </a:p>
              <a:p>
                <a:pPr algn="l"/>
                <a:endParaRPr lang="en-US" altLang="en-US" sz="1200" dirty="0">
                  <a:latin typeface="Tahoma" panose="020B0604030504040204" pitchFamily="34" charset="0"/>
                </a:endParaRPr>
              </a:p>
              <a:p>
                <a:pPr algn="l"/>
                <a:r>
                  <a:rPr lang="en-US" altLang="en-US" sz="1100" dirty="0">
                    <a:latin typeface="Tahoma" panose="020B0604030504040204" pitchFamily="34" charset="0"/>
                  </a:rPr>
                  <a:t>Executive organ of the Steering Committee</a:t>
                </a:r>
              </a:p>
              <a:p>
                <a:pPr algn="l"/>
                <a:r>
                  <a:rPr lang="en-US" altLang="en-US" sz="1100" dirty="0">
                    <a:latin typeface="Tahoma" panose="020B0604030504040204" pitchFamily="34" charset="0"/>
                  </a:rPr>
                  <a:t>Roles:</a:t>
                </a:r>
              </a:p>
              <a:p>
                <a:pPr algn="l">
                  <a:buFont typeface="Symbol" panose="05050102010706020507" pitchFamily="18" charset="2"/>
                  <a:buChar char="·"/>
                </a:pPr>
                <a:r>
                  <a:rPr lang="en-US" altLang="en-US" sz="1100" dirty="0">
                    <a:latin typeface="Tahoma" panose="020B0604030504040204" pitchFamily="34" charset="0"/>
                  </a:rPr>
                  <a:t> Setting and approving agendas</a:t>
                </a:r>
              </a:p>
              <a:p>
                <a:pPr>
                  <a:buFont typeface="Symbol" panose="05050102010706020507" pitchFamily="18" charset="2"/>
                  <a:buChar char="·"/>
                </a:pPr>
                <a:r>
                  <a:rPr lang="en-US" altLang="en-US" sz="1100" dirty="0">
                    <a:latin typeface="Tahoma" panose="020B0604030504040204" pitchFamily="34" charset="0"/>
                  </a:rPr>
                  <a:t> Reviewing progress report</a:t>
                </a:r>
              </a:p>
              <a:p>
                <a:pPr>
                  <a:buFont typeface="Symbol" panose="05050102010706020507" pitchFamily="18" charset="2"/>
                  <a:buChar char="·"/>
                </a:pPr>
                <a:r>
                  <a:rPr lang="en-US" altLang="en-US" sz="1100" dirty="0">
                    <a:latin typeface="Tahoma" panose="020B0604030504040204" pitchFamily="34" charset="0"/>
                  </a:rPr>
                  <a:t> Approving expenditures</a:t>
                </a:r>
              </a:p>
              <a:p>
                <a:pPr>
                  <a:buFont typeface="Symbol" panose="05050102010706020507" pitchFamily="18" charset="2"/>
                  <a:buChar char="·"/>
                </a:pPr>
                <a:r>
                  <a:rPr lang="en-US" altLang="en-US" sz="1100" dirty="0">
                    <a:latin typeface="Tahoma" panose="020B0604030504040204" pitchFamily="34" charset="0"/>
                  </a:rPr>
                  <a:t> Reviewing new member applications</a:t>
                </a:r>
              </a:p>
              <a:p>
                <a:pPr>
                  <a:buFont typeface="Symbol" panose="05050102010706020507" pitchFamily="18" charset="2"/>
                  <a:buChar char="·"/>
                </a:pPr>
                <a:r>
                  <a:rPr lang="en-US" altLang="en-US" sz="1100" dirty="0">
                    <a:latin typeface="Tahoma" panose="020B0604030504040204" pitchFamily="34" charset="0"/>
                  </a:rPr>
                  <a:t> Monitoring the composition of Steering Committee (STC)</a:t>
                </a:r>
              </a:p>
            </p:txBody>
          </p:sp>
          <p:sp>
            <p:nvSpPr>
              <p:cNvPr id="605197" name="Text Box 13">
                <a:extLst>
                  <a:ext uri="{FF2B5EF4-FFF2-40B4-BE49-F238E27FC236}">
                    <a16:creationId xmlns:a16="http://schemas.microsoft.com/office/drawing/2014/main" id="{D14D5771-395E-4039-874F-000C4518D00B}"/>
                  </a:ext>
                </a:extLst>
              </p:cNvPr>
              <p:cNvSpPr txBox="1">
                <a:spLocks noChangeArrowheads="1"/>
              </p:cNvSpPr>
              <p:nvPr/>
            </p:nvSpPr>
            <p:spPr bwMode="auto">
              <a:xfrm>
                <a:off x="6958" y="888"/>
                <a:ext cx="3502" cy="539"/>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a:latin typeface="Tahoma" panose="020B0604030504040204" pitchFamily="34" charset="0"/>
                  </a:rPr>
                  <a:t>Executive Director</a:t>
                </a:r>
                <a:endParaRPr lang="en-US" altLang="en-US"/>
              </a:p>
            </p:txBody>
          </p:sp>
          <p:sp>
            <p:nvSpPr>
              <p:cNvPr id="605198" name="Line 14">
                <a:extLst>
                  <a:ext uri="{FF2B5EF4-FFF2-40B4-BE49-F238E27FC236}">
                    <a16:creationId xmlns:a16="http://schemas.microsoft.com/office/drawing/2014/main" id="{10921A57-A0F1-4827-A0BA-F03B5C2094B1}"/>
                  </a:ext>
                </a:extLst>
              </p:cNvPr>
              <p:cNvSpPr>
                <a:spLocks noChangeShapeType="1"/>
              </p:cNvSpPr>
              <p:nvPr/>
            </p:nvSpPr>
            <p:spPr bwMode="auto">
              <a:xfrm flipV="1">
                <a:off x="3602" y="5348"/>
                <a:ext cx="0" cy="357"/>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05200" name="Line 16">
                <a:extLst>
                  <a:ext uri="{FF2B5EF4-FFF2-40B4-BE49-F238E27FC236}">
                    <a16:creationId xmlns:a16="http://schemas.microsoft.com/office/drawing/2014/main" id="{D2A4C887-C725-498B-97DF-793224C0A7B3}"/>
                  </a:ext>
                </a:extLst>
              </p:cNvPr>
              <p:cNvSpPr>
                <a:spLocks noChangeShapeType="1"/>
              </p:cNvSpPr>
              <p:nvPr/>
            </p:nvSpPr>
            <p:spPr bwMode="auto">
              <a:xfrm flipV="1">
                <a:off x="7371" y="1372"/>
                <a:ext cx="0" cy="361"/>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05203" name="Line 19">
                <a:extLst>
                  <a:ext uri="{FF2B5EF4-FFF2-40B4-BE49-F238E27FC236}">
                    <a16:creationId xmlns:a16="http://schemas.microsoft.com/office/drawing/2014/main" id="{02FBE03F-24BE-4E77-A830-CB4DF1305656}"/>
                  </a:ext>
                </a:extLst>
              </p:cNvPr>
              <p:cNvSpPr>
                <a:spLocks noChangeShapeType="1"/>
              </p:cNvSpPr>
              <p:nvPr/>
            </p:nvSpPr>
            <p:spPr bwMode="auto">
              <a:xfrm flipH="1">
                <a:off x="8637" y="3245"/>
                <a:ext cx="834" cy="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24" name="Line 14">
              <a:extLst>
                <a:ext uri="{FF2B5EF4-FFF2-40B4-BE49-F238E27FC236}">
                  <a16:creationId xmlns:a16="http://schemas.microsoft.com/office/drawing/2014/main" id="{50460F48-B86D-4646-804B-2F6FE01628BC}"/>
                </a:ext>
              </a:extLst>
            </p:cNvPr>
            <p:cNvSpPr>
              <a:spLocks noChangeShapeType="1"/>
            </p:cNvSpPr>
            <p:nvPr/>
          </p:nvSpPr>
          <p:spPr bwMode="auto">
            <a:xfrm flipV="1">
              <a:off x="5867794" y="3770211"/>
              <a:ext cx="0" cy="207491"/>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grpSp>
      <p:pic>
        <p:nvPicPr>
          <p:cNvPr id="15" name="Picture 6">
            <a:extLst>
              <a:ext uri="{FF2B5EF4-FFF2-40B4-BE49-F238E27FC236}">
                <a16:creationId xmlns:a16="http://schemas.microsoft.com/office/drawing/2014/main" id="{96F10F6F-086F-400E-B71E-9345155E39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447" y="144618"/>
            <a:ext cx="1758950" cy="1734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B3231A32-C6DF-574D-9BF2-02B89E871A7A}"/>
              </a:ext>
            </a:extLst>
          </p:cNvPr>
          <p:cNvSpPr/>
          <p:nvPr/>
        </p:nvSpPr>
        <p:spPr>
          <a:xfrm rot="5400000">
            <a:off x="-3320581" y="3270573"/>
            <a:ext cx="6943839" cy="302680"/>
          </a:xfrm>
          <a:prstGeom prst="rect">
            <a:avLst/>
          </a:pr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1"/>
                </a:solidFill>
              </a:rPr>
              <a:t>WORLD URBAN CAMPAIGN – WUC   </a:t>
            </a:r>
            <a:r>
              <a:rPr lang="fr-FR" sz="1400" dirty="0" err="1">
                <a:solidFill>
                  <a:schemeClr val="bg1"/>
                </a:solidFill>
              </a:rPr>
              <a:t>Steering</a:t>
            </a:r>
            <a:r>
              <a:rPr lang="fr-FR" sz="1400" dirty="0">
                <a:solidFill>
                  <a:schemeClr val="bg1"/>
                </a:solidFill>
              </a:rPr>
              <a:t> </a:t>
            </a:r>
            <a:r>
              <a:rPr lang="fr-FR" sz="1400" dirty="0" err="1">
                <a:solidFill>
                  <a:schemeClr val="bg1"/>
                </a:solidFill>
              </a:rPr>
              <a:t>Committee</a:t>
            </a:r>
            <a:r>
              <a:rPr lang="fr-FR" sz="1400" dirty="0">
                <a:solidFill>
                  <a:schemeClr val="bg1"/>
                </a:solidFill>
              </a:rPr>
              <a:t> </a:t>
            </a:r>
            <a:r>
              <a:rPr lang="fr-FR" sz="1400" dirty="0" err="1">
                <a:solidFill>
                  <a:schemeClr val="bg1"/>
                </a:solidFill>
              </a:rPr>
              <a:t>ToRs</a:t>
            </a:r>
            <a:r>
              <a:rPr lang="fr-FR" sz="1400" dirty="0">
                <a:solidFill>
                  <a:schemeClr val="bg1"/>
                </a:solidFill>
              </a:rPr>
              <a:t>  </a:t>
            </a:r>
          </a:p>
        </p:txBody>
      </p:sp>
      <p:pic>
        <p:nvPicPr>
          <p:cNvPr id="19" name="Graphic 33" descr="Meeting">
            <a:extLst>
              <a:ext uri="{FF2B5EF4-FFF2-40B4-BE49-F238E27FC236}">
                <a16:creationId xmlns:a16="http://schemas.microsoft.com/office/drawing/2014/main" id="{FF019362-3393-8B4D-B602-4B0BB4DDD5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94285" y="1467411"/>
            <a:ext cx="861398" cy="861398"/>
          </a:xfrm>
          <a:prstGeom prst="rect">
            <a:avLst/>
          </a:prstGeom>
        </p:spPr>
      </p:pic>
      <p:pic>
        <p:nvPicPr>
          <p:cNvPr id="27" name="Graphic 33" descr="Meeting">
            <a:extLst>
              <a:ext uri="{FF2B5EF4-FFF2-40B4-BE49-F238E27FC236}">
                <a16:creationId xmlns:a16="http://schemas.microsoft.com/office/drawing/2014/main" id="{40C26FA7-109F-0B49-89E5-24D064DD34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7434" y="6058303"/>
            <a:ext cx="738587" cy="738587"/>
          </a:xfrm>
          <a:prstGeom prst="rect">
            <a:avLst/>
          </a:prstGeom>
        </p:spPr>
      </p:pic>
      <p:pic>
        <p:nvPicPr>
          <p:cNvPr id="30" name="Graphic 33" descr="Meeting">
            <a:extLst>
              <a:ext uri="{FF2B5EF4-FFF2-40B4-BE49-F238E27FC236}">
                <a16:creationId xmlns:a16="http://schemas.microsoft.com/office/drawing/2014/main" id="{832850B4-3544-9E41-8163-FF9322BDD2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58940" y="6045508"/>
            <a:ext cx="738587" cy="738587"/>
          </a:xfrm>
          <a:prstGeom prst="rect">
            <a:avLst/>
          </a:prstGeom>
        </p:spPr>
      </p:pic>
      <p:pic>
        <p:nvPicPr>
          <p:cNvPr id="31" name="Graphic 10" descr="Male profile">
            <a:extLst>
              <a:ext uri="{FF2B5EF4-FFF2-40B4-BE49-F238E27FC236}">
                <a16:creationId xmlns:a16="http://schemas.microsoft.com/office/drawing/2014/main" id="{2F1A8B29-622F-6945-9538-4435255BCD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54999" y="0"/>
            <a:ext cx="1006540" cy="1006540"/>
          </a:xfrm>
          <a:prstGeom prst="rect">
            <a:avLst/>
          </a:prstGeom>
        </p:spPr>
      </p:pic>
    </p:spTree>
    <p:extLst>
      <p:ext uri="{BB962C8B-B14F-4D97-AF65-F5344CB8AC3E}">
        <p14:creationId xmlns:p14="http://schemas.microsoft.com/office/powerpoint/2010/main" val="378660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6E5BCB8-A89A-E64F-8C06-2D91184071E2}"/>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41254" y="2899053"/>
            <a:ext cx="7678138" cy="2810777"/>
          </a:xfrm>
          <a:prstGeom prst="rect">
            <a:avLst/>
          </a:prstGeom>
          <a:solidFill>
            <a:schemeClr val="bg1">
              <a:alpha val="32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EDB779D9-F67D-B24E-BF24-CD413B5B2316}"/>
              </a:ext>
            </a:extLst>
          </p:cNvPr>
          <p:cNvPicPr>
            <a:picLocks noChangeAspect="1"/>
          </p:cNvPicPr>
          <p:nvPr/>
        </p:nvPicPr>
        <p:blipFill>
          <a:blip r:embed="rId3"/>
          <a:stretch>
            <a:fillRect/>
          </a:stretch>
        </p:blipFill>
        <p:spPr>
          <a:xfrm>
            <a:off x="8477500" y="384597"/>
            <a:ext cx="2981720" cy="547207"/>
          </a:xfrm>
          <a:prstGeom prst="rect">
            <a:avLst/>
          </a:prstGeom>
        </p:spPr>
      </p:pic>
    </p:spTree>
    <p:extLst>
      <p:ext uri="{BB962C8B-B14F-4D97-AF65-F5344CB8AC3E}">
        <p14:creationId xmlns:p14="http://schemas.microsoft.com/office/powerpoint/2010/main" val="2487378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80DB143-70E1-4F0E-8BEC-150ECAED153D}"/>
              </a:ext>
            </a:extLst>
          </p:cNvPr>
          <p:cNvGraphicFramePr/>
          <p:nvPr>
            <p:extLst>
              <p:ext uri="{D42A27DB-BD31-4B8C-83A1-F6EECF244321}">
                <p14:modId xmlns:p14="http://schemas.microsoft.com/office/powerpoint/2010/main" val="1235742924"/>
              </p:ext>
            </p:extLst>
          </p:nvPr>
        </p:nvGraphicFramePr>
        <p:xfrm>
          <a:off x="2389394" y="2292312"/>
          <a:ext cx="7056406" cy="4504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Title 3">
            <a:extLst>
              <a:ext uri="{FF2B5EF4-FFF2-40B4-BE49-F238E27FC236}">
                <a16:creationId xmlns:a16="http://schemas.microsoft.com/office/drawing/2014/main" id="{1DC1DA1C-A927-466A-A621-E80D36C4D2A7}"/>
              </a:ext>
            </a:extLst>
          </p:cNvPr>
          <p:cNvSpPr txBox="1">
            <a:spLocks/>
          </p:cNvSpPr>
          <p:nvPr/>
        </p:nvSpPr>
        <p:spPr bwMode="auto">
          <a:xfrm>
            <a:off x="2389394" y="332687"/>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800" dirty="0">
                <a:latin typeface="+mj-lt"/>
              </a:rPr>
              <a:t>Currently </a:t>
            </a:r>
            <a:r>
              <a:rPr lang="en-US" altLang="en-US" sz="2800" dirty="0">
                <a:latin typeface="+mn-lt"/>
              </a:rPr>
              <a:t>Partners Constituencies Groups (PCGs) </a:t>
            </a:r>
            <a:r>
              <a:rPr lang="en-US" altLang="en-US" sz="2800" dirty="0">
                <a:latin typeface="+mj-lt"/>
              </a:rPr>
              <a:t>form </a:t>
            </a:r>
          </a:p>
          <a:p>
            <a:pPr eaLnBrk="1" hangingPunct="1">
              <a:spcBef>
                <a:spcPct val="0"/>
              </a:spcBef>
              <a:buFontTx/>
              <a:buNone/>
            </a:pPr>
            <a:r>
              <a:rPr lang="en-US" altLang="en-US" sz="2800" dirty="0">
                <a:latin typeface="+mj-lt"/>
              </a:rPr>
              <a:t>the STANDING committee </a:t>
            </a:r>
          </a:p>
        </p:txBody>
      </p:sp>
      <p:pic>
        <p:nvPicPr>
          <p:cNvPr id="19462" name="Picture 6">
            <a:extLst>
              <a:ext uri="{FF2B5EF4-FFF2-40B4-BE49-F238E27FC236}">
                <a16:creationId xmlns:a16="http://schemas.microsoft.com/office/drawing/2014/main" id="{96F10F6F-086F-400E-B71E-9345155E39B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113" y="-114300"/>
            <a:ext cx="1758950" cy="1734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1491870-61E4-324F-82C1-59129491A592}"/>
              </a:ext>
            </a:extLst>
          </p:cNvPr>
          <p:cNvSpPr/>
          <p:nvPr/>
        </p:nvSpPr>
        <p:spPr>
          <a:xfrm rot="5400000">
            <a:off x="-3320581" y="3270573"/>
            <a:ext cx="6943839" cy="302680"/>
          </a:xfrm>
          <a:prstGeom prst="rect">
            <a:avLst/>
          </a:pr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1"/>
                </a:solidFill>
              </a:rPr>
              <a:t>WORLD URBAN CAMPAIGN – WUC   </a:t>
            </a:r>
            <a:r>
              <a:rPr lang="fr-FR" sz="1400" dirty="0" err="1">
                <a:solidFill>
                  <a:schemeClr val="bg1"/>
                </a:solidFill>
              </a:rPr>
              <a:t>Steering</a:t>
            </a:r>
            <a:r>
              <a:rPr lang="fr-FR" sz="1400" dirty="0">
                <a:solidFill>
                  <a:schemeClr val="bg1"/>
                </a:solidFill>
              </a:rPr>
              <a:t> </a:t>
            </a:r>
            <a:r>
              <a:rPr lang="fr-FR" sz="1400" dirty="0" err="1">
                <a:solidFill>
                  <a:schemeClr val="bg1"/>
                </a:solidFill>
              </a:rPr>
              <a:t>Committee</a:t>
            </a:r>
            <a:r>
              <a:rPr lang="fr-FR" sz="1400" dirty="0">
                <a:solidFill>
                  <a:schemeClr val="bg1"/>
                </a:solidFill>
              </a:rPr>
              <a:t> </a:t>
            </a:r>
            <a:r>
              <a:rPr lang="fr-FR" sz="1400" dirty="0" err="1">
                <a:solidFill>
                  <a:schemeClr val="bg1"/>
                </a:solidFill>
              </a:rPr>
              <a:t>ToRs</a:t>
            </a:r>
            <a:r>
              <a:rPr lang="fr-FR" sz="1400" dirty="0">
                <a:solidFill>
                  <a:schemeClr val="bg1"/>
                </a:solidFill>
              </a:rPr>
              <a:t>  </a:t>
            </a:r>
          </a:p>
        </p:txBody>
      </p:sp>
      <p:pic>
        <p:nvPicPr>
          <p:cNvPr id="7" name="Graphic 10" descr="Male profile">
            <a:extLst>
              <a:ext uri="{FF2B5EF4-FFF2-40B4-BE49-F238E27FC236}">
                <a16:creationId xmlns:a16="http://schemas.microsoft.com/office/drawing/2014/main" id="{8296DFEC-2B5F-9C4A-A2E3-C8E0927084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1758" y="2965010"/>
            <a:ext cx="631752" cy="631752"/>
          </a:xfrm>
          <a:prstGeom prst="rect">
            <a:avLst/>
          </a:prstGeom>
        </p:spPr>
      </p:pic>
      <p:pic>
        <p:nvPicPr>
          <p:cNvPr id="8" name="Graphic 10" descr="Male profile">
            <a:extLst>
              <a:ext uri="{FF2B5EF4-FFF2-40B4-BE49-F238E27FC236}">
                <a16:creationId xmlns:a16="http://schemas.microsoft.com/office/drawing/2014/main" id="{963FAF82-E525-B447-BBC8-7359C98F90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3547" y="4940278"/>
            <a:ext cx="631752" cy="631752"/>
          </a:xfrm>
          <a:prstGeom prst="rect">
            <a:avLst/>
          </a:prstGeom>
        </p:spPr>
      </p:pic>
      <p:pic>
        <p:nvPicPr>
          <p:cNvPr id="9" name="Graphic 10" descr="Male profile">
            <a:extLst>
              <a:ext uri="{FF2B5EF4-FFF2-40B4-BE49-F238E27FC236}">
                <a16:creationId xmlns:a16="http://schemas.microsoft.com/office/drawing/2014/main" id="{45725508-2FF0-CA47-823F-41D9981888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85141" y="5967918"/>
            <a:ext cx="631752" cy="631752"/>
          </a:xfrm>
          <a:prstGeom prst="rect">
            <a:avLst/>
          </a:prstGeom>
        </p:spPr>
      </p:pic>
      <p:pic>
        <p:nvPicPr>
          <p:cNvPr id="10" name="Graphic 10" descr="Male profile">
            <a:extLst>
              <a:ext uri="{FF2B5EF4-FFF2-40B4-BE49-F238E27FC236}">
                <a16:creationId xmlns:a16="http://schemas.microsoft.com/office/drawing/2014/main" id="{929B809D-21BD-D042-B22D-B7BA4F2A28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44180" y="5967918"/>
            <a:ext cx="631752" cy="631752"/>
          </a:xfrm>
          <a:prstGeom prst="rect">
            <a:avLst/>
          </a:prstGeom>
        </p:spPr>
      </p:pic>
      <p:pic>
        <p:nvPicPr>
          <p:cNvPr id="11" name="Graphic 10" descr="Male profile">
            <a:extLst>
              <a:ext uri="{FF2B5EF4-FFF2-40B4-BE49-F238E27FC236}">
                <a16:creationId xmlns:a16="http://schemas.microsoft.com/office/drawing/2014/main" id="{D0995FCB-CB01-8D48-90B4-1B27429273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07922" y="5982666"/>
            <a:ext cx="631752" cy="631752"/>
          </a:xfrm>
          <a:prstGeom prst="rect">
            <a:avLst/>
          </a:prstGeom>
        </p:spPr>
      </p:pic>
      <p:pic>
        <p:nvPicPr>
          <p:cNvPr id="12" name="Graphic 10" descr="Male profile">
            <a:extLst>
              <a:ext uri="{FF2B5EF4-FFF2-40B4-BE49-F238E27FC236}">
                <a16:creationId xmlns:a16="http://schemas.microsoft.com/office/drawing/2014/main" id="{77812225-78AF-B745-8053-0F4220A1D1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4598" y="3912638"/>
            <a:ext cx="631752" cy="631752"/>
          </a:xfrm>
          <a:prstGeom prst="rect">
            <a:avLst/>
          </a:prstGeom>
        </p:spPr>
      </p:pic>
      <p:pic>
        <p:nvPicPr>
          <p:cNvPr id="13" name="Graphic 10" descr="Male profile">
            <a:extLst>
              <a:ext uri="{FF2B5EF4-FFF2-40B4-BE49-F238E27FC236}">
                <a16:creationId xmlns:a16="http://schemas.microsoft.com/office/drawing/2014/main" id="{7712844C-76E3-0D40-8B5A-E4EE8248FC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43686" y="4922096"/>
            <a:ext cx="631752" cy="631752"/>
          </a:xfrm>
          <a:prstGeom prst="rect">
            <a:avLst/>
          </a:prstGeom>
        </p:spPr>
      </p:pic>
      <p:pic>
        <p:nvPicPr>
          <p:cNvPr id="14" name="Graphic 10" descr="Male profile">
            <a:extLst>
              <a:ext uri="{FF2B5EF4-FFF2-40B4-BE49-F238E27FC236}">
                <a16:creationId xmlns:a16="http://schemas.microsoft.com/office/drawing/2014/main" id="{E0250843-A6A9-E345-92D3-A32386617B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3912638"/>
            <a:ext cx="631752" cy="631752"/>
          </a:xfrm>
          <a:prstGeom prst="rect">
            <a:avLst/>
          </a:prstGeom>
        </p:spPr>
      </p:pic>
      <p:pic>
        <p:nvPicPr>
          <p:cNvPr id="15" name="Graphic 10" descr="Male profile">
            <a:extLst>
              <a:ext uri="{FF2B5EF4-FFF2-40B4-BE49-F238E27FC236}">
                <a16:creationId xmlns:a16="http://schemas.microsoft.com/office/drawing/2014/main" id="{3073075D-FE9E-E645-B7C1-E331C82A9D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4940278"/>
            <a:ext cx="631752" cy="631752"/>
          </a:xfrm>
          <a:prstGeom prst="rect">
            <a:avLst/>
          </a:prstGeom>
        </p:spPr>
      </p:pic>
      <p:pic>
        <p:nvPicPr>
          <p:cNvPr id="16" name="Graphic 10" descr="Male profile">
            <a:extLst>
              <a:ext uri="{FF2B5EF4-FFF2-40B4-BE49-F238E27FC236}">
                <a16:creationId xmlns:a16="http://schemas.microsoft.com/office/drawing/2014/main" id="{4647989E-EA7A-D049-BBEE-B007AEB3EF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65984" y="5967918"/>
            <a:ext cx="631752" cy="631752"/>
          </a:xfrm>
          <a:prstGeom prst="rect">
            <a:avLst/>
          </a:prstGeom>
        </p:spPr>
      </p:pic>
      <p:pic>
        <p:nvPicPr>
          <p:cNvPr id="17" name="Graphic 10" descr="Male profile">
            <a:extLst>
              <a:ext uri="{FF2B5EF4-FFF2-40B4-BE49-F238E27FC236}">
                <a16:creationId xmlns:a16="http://schemas.microsoft.com/office/drawing/2014/main" id="{A86C0132-070C-C04C-9052-0F8C7E2606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80070" y="4921049"/>
            <a:ext cx="631752" cy="631752"/>
          </a:xfrm>
          <a:prstGeom prst="rect">
            <a:avLst/>
          </a:prstGeom>
        </p:spPr>
      </p:pic>
      <p:pic>
        <p:nvPicPr>
          <p:cNvPr id="18" name="Graphic 10" descr="Male profile">
            <a:extLst>
              <a:ext uri="{FF2B5EF4-FFF2-40B4-BE49-F238E27FC236}">
                <a16:creationId xmlns:a16="http://schemas.microsoft.com/office/drawing/2014/main" id="{561F31E1-6B72-3D42-AE08-54CBFD1950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687" y="3916365"/>
            <a:ext cx="631752" cy="631752"/>
          </a:xfrm>
          <a:prstGeom prst="rect">
            <a:avLst/>
          </a:prstGeom>
        </p:spPr>
      </p:pic>
      <p:pic>
        <p:nvPicPr>
          <p:cNvPr id="19" name="Graphic 10" descr="Male profile">
            <a:extLst>
              <a:ext uri="{FF2B5EF4-FFF2-40B4-BE49-F238E27FC236}">
                <a16:creationId xmlns:a16="http://schemas.microsoft.com/office/drawing/2014/main" id="{28A39589-B778-AD44-A19D-F23CDB875E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85141" y="3918491"/>
            <a:ext cx="631752" cy="631752"/>
          </a:xfrm>
          <a:prstGeom prst="rect">
            <a:avLst/>
          </a:prstGeom>
        </p:spPr>
      </p:pic>
      <p:pic>
        <p:nvPicPr>
          <p:cNvPr id="20" name="Graphic 10" descr="Male profile">
            <a:extLst>
              <a:ext uri="{FF2B5EF4-FFF2-40B4-BE49-F238E27FC236}">
                <a16:creationId xmlns:a16="http://schemas.microsoft.com/office/drawing/2014/main" id="{9E9F19FD-BC59-7543-B412-36D291FAA6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59682" y="2949550"/>
            <a:ext cx="631752" cy="631752"/>
          </a:xfrm>
          <a:prstGeom prst="rect">
            <a:avLst/>
          </a:prstGeom>
        </p:spPr>
      </p:pic>
      <p:pic>
        <p:nvPicPr>
          <p:cNvPr id="21" name="Graphic 10" descr="Male profile">
            <a:extLst>
              <a:ext uri="{FF2B5EF4-FFF2-40B4-BE49-F238E27FC236}">
                <a16:creationId xmlns:a16="http://schemas.microsoft.com/office/drawing/2014/main" id="{9D224469-F4EB-7C4D-8A4F-29245E6803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687" y="2911681"/>
            <a:ext cx="631752" cy="631752"/>
          </a:xfrm>
          <a:prstGeom prst="rect">
            <a:avLst/>
          </a:prstGeom>
        </p:spPr>
      </p:pic>
      <p:pic>
        <p:nvPicPr>
          <p:cNvPr id="22" name="Graphic 10" descr="Male profile">
            <a:extLst>
              <a:ext uri="{FF2B5EF4-FFF2-40B4-BE49-F238E27FC236}">
                <a16:creationId xmlns:a16="http://schemas.microsoft.com/office/drawing/2014/main" id="{D782ADDE-3863-5247-9D41-7DBC7FFDDC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2924064"/>
            <a:ext cx="631752" cy="631752"/>
          </a:xfrm>
          <a:prstGeom prst="rect">
            <a:avLst/>
          </a:prstGeom>
        </p:spPr>
      </p:pic>
      <p:pic>
        <p:nvPicPr>
          <p:cNvPr id="23" name="Graphic 33" descr="Meeting">
            <a:extLst>
              <a:ext uri="{FF2B5EF4-FFF2-40B4-BE49-F238E27FC236}">
                <a16:creationId xmlns:a16="http://schemas.microsoft.com/office/drawing/2014/main" id="{6D61E1B6-A873-7C40-B1B4-31DF7DCEB70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10360" y="1046010"/>
            <a:ext cx="1681257" cy="1681257"/>
          </a:xfrm>
          <a:prstGeom prst="rect">
            <a:avLst/>
          </a:prstGeom>
        </p:spPr>
      </p:pic>
      <p:sp>
        <p:nvSpPr>
          <p:cNvPr id="27" name="Title 3">
            <a:extLst>
              <a:ext uri="{FF2B5EF4-FFF2-40B4-BE49-F238E27FC236}">
                <a16:creationId xmlns:a16="http://schemas.microsoft.com/office/drawing/2014/main" id="{F73EE7B3-96CF-4C46-9BF5-B760AA504179}"/>
              </a:ext>
            </a:extLst>
          </p:cNvPr>
          <p:cNvSpPr txBox="1">
            <a:spLocks/>
          </p:cNvSpPr>
          <p:nvPr/>
        </p:nvSpPr>
        <p:spPr bwMode="auto">
          <a:xfrm>
            <a:off x="5850988" y="1531952"/>
            <a:ext cx="4826511"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mj-lt"/>
              </a:rPr>
              <a:t>WUC Standing Committee</a:t>
            </a:r>
          </a:p>
        </p:txBody>
      </p:sp>
      <p:sp>
        <p:nvSpPr>
          <p:cNvPr id="2" name="Rounded Rectangle 1">
            <a:extLst>
              <a:ext uri="{FF2B5EF4-FFF2-40B4-BE49-F238E27FC236}">
                <a16:creationId xmlns:a16="http://schemas.microsoft.com/office/drawing/2014/main" id="{97C7F9BF-1839-9043-BB85-CBAE56BB041C}"/>
              </a:ext>
            </a:extLst>
          </p:cNvPr>
          <p:cNvSpPr/>
          <p:nvPr/>
        </p:nvSpPr>
        <p:spPr>
          <a:xfrm>
            <a:off x="1676400" y="2370366"/>
            <a:ext cx="8550608" cy="4426101"/>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Tree>
    <p:extLst>
      <p:ext uri="{BB962C8B-B14F-4D97-AF65-F5344CB8AC3E}">
        <p14:creationId xmlns:p14="http://schemas.microsoft.com/office/powerpoint/2010/main" val="571592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ABB264F-3AAF-8943-B5DB-271CFF36776E}"/>
              </a:ext>
            </a:extLst>
          </p:cNvPr>
          <p:cNvSpPr/>
          <p:nvPr/>
        </p:nvSpPr>
        <p:spPr>
          <a:xfrm>
            <a:off x="2960504" y="1368266"/>
            <a:ext cx="3962809" cy="2904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26" name="Rectangle 25">
            <a:extLst>
              <a:ext uri="{FF2B5EF4-FFF2-40B4-BE49-F238E27FC236}">
                <a16:creationId xmlns:a16="http://schemas.microsoft.com/office/drawing/2014/main" id="{9A79C6B9-DBD3-A742-8957-21F9467DC2F3}"/>
              </a:ext>
            </a:extLst>
          </p:cNvPr>
          <p:cNvSpPr/>
          <p:nvPr/>
        </p:nvSpPr>
        <p:spPr>
          <a:xfrm>
            <a:off x="7931233" y="1689197"/>
            <a:ext cx="2804221" cy="25834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4" name="Rectangle 3">
            <a:extLst>
              <a:ext uri="{FF2B5EF4-FFF2-40B4-BE49-F238E27FC236}">
                <a16:creationId xmlns:a16="http://schemas.microsoft.com/office/drawing/2014/main" id="{2E5E9BC2-4EF7-BD46-9B27-0BCE23BF494D}"/>
              </a:ext>
            </a:extLst>
          </p:cNvPr>
          <p:cNvSpPr/>
          <p:nvPr/>
        </p:nvSpPr>
        <p:spPr>
          <a:xfrm>
            <a:off x="1413337" y="4376067"/>
            <a:ext cx="3551185" cy="23872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3" name="Title 2">
            <a:extLst>
              <a:ext uri="{FF2B5EF4-FFF2-40B4-BE49-F238E27FC236}">
                <a16:creationId xmlns:a16="http://schemas.microsoft.com/office/drawing/2014/main" id="{303166E7-4A97-4E1A-994F-C64CEB3C23C9}"/>
              </a:ext>
            </a:extLst>
          </p:cNvPr>
          <p:cNvSpPr>
            <a:spLocks noGrp="1"/>
          </p:cNvSpPr>
          <p:nvPr>
            <p:ph type="title"/>
          </p:nvPr>
        </p:nvSpPr>
        <p:spPr>
          <a:xfrm>
            <a:off x="2465693" y="212487"/>
            <a:ext cx="2572514" cy="1325563"/>
          </a:xfrm>
        </p:spPr>
        <p:txBody>
          <a:bodyPr>
            <a:normAutofit fontScale="90000"/>
          </a:bodyPr>
          <a:lstStyle/>
          <a:p>
            <a:br>
              <a:rPr lang="en-US" sz="2400" b="1" dirty="0"/>
            </a:br>
            <a:r>
              <a:rPr lang="en-US" sz="3100" b="1" dirty="0"/>
              <a:t>NEW simplified</a:t>
            </a:r>
            <a:br>
              <a:rPr lang="en-US" sz="3100" b="1" dirty="0"/>
            </a:br>
            <a:r>
              <a:rPr lang="en-US" sz="3100" b="1" dirty="0"/>
              <a:t>governance</a:t>
            </a:r>
            <a:br>
              <a:rPr lang="en-US" sz="2400" b="1" dirty="0"/>
            </a:br>
            <a:endParaRPr lang="en-US" sz="2400" b="1" dirty="0"/>
          </a:p>
        </p:txBody>
      </p:sp>
      <p:grpSp>
        <p:nvGrpSpPr>
          <p:cNvPr id="2" name="Group 1"/>
          <p:cNvGrpSpPr/>
          <p:nvPr/>
        </p:nvGrpSpPr>
        <p:grpSpPr>
          <a:xfrm>
            <a:off x="1526484" y="919908"/>
            <a:ext cx="9898051" cy="6161960"/>
            <a:chOff x="1467051" y="877243"/>
            <a:chExt cx="9898051" cy="6161960"/>
          </a:xfrm>
        </p:grpSpPr>
        <p:grpSp>
          <p:nvGrpSpPr>
            <p:cNvPr id="605189" name="Group 5">
              <a:extLst>
                <a:ext uri="{FF2B5EF4-FFF2-40B4-BE49-F238E27FC236}">
                  <a16:creationId xmlns:a16="http://schemas.microsoft.com/office/drawing/2014/main" id="{8131387F-77FE-4324-9749-ABCD0406E893}"/>
                </a:ext>
              </a:extLst>
            </p:cNvPr>
            <p:cNvGrpSpPr>
              <a:grpSpLocks noChangeAspect="1"/>
            </p:cNvGrpSpPr>
            <p:nvPr/>
          </p:nvGrpSpPr>
          <p:grpSpPr bwMode="auto">
            <a:xfrm>
              <a:off x="1467051" y="877243"/>
              <a:ext cx="9898051" cy="6161960"/>
              <a:chOff x="-512" y="390"/>
              <a:chExt cx="17031" cy="10602"/>
            </a:xfrm>
          </p:grpSpPr>
          <p:sp>
            <p:nvSpPr>
              <p:cNvPr id="605190" name="AutoShape 6">
                <a:extLst>
                  <a:ext uri="{FF2B5EF4-FFF2-40B4-BE49-F238E27FC236}">
                    <a16:creationId xmlns:a16="http://schemas.microsoft.com/office/drawing/2014/main" id="{B46D9075-89D1-424A-B5CB-23560FCDDF13}"/>
                  </a:ext>
                </a:extLst>
              </p:cNvPr>
              <p:cNvSpPr>
                <a:spLocks noChangeAspect="1" noChangeArrowheads="1"/>
              </p:cNvSpPr>
              <p:nvPr/>
            </p:nvSpPr>
            <p:spPr bwMode="auto">
              <a:xfrm>
                <a:off x="261" y="905"/>
                <a:ext cx="16258" cy="1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lstStyle/>
              <a:p>
                <a:endParaRPr lang="en-US"/>
              </a:p>
            </p:txBody>
          </p:sp>
          <p:sp>
            <p:nvSpPr>
              <p:cNvPr id="605191" name="Text Box 7">
                <a:extLst>
                  <a:ext uri="{FF2B5EF4-FFF2-40B4-BE49-F238E27FC236}">
                    <a16:creationId xmlns:a16="http://schemas.microsoft.com/office/drawing/2014/main" id="{89FC85FC-0A23-468A-9F28-E4BD23358381}"/>
                  </a:ext>
                </a:extLst>
              </p:cNvPr>
              <p:cNvSpPr txBox="1">
                <a:spLocks noChangeArrowheads="1"/>
              </p:cNvSpPr>
              <p:nvPr/>
            </p:nvSpPr>
            <p:spPr bwMode="auto">
              <a:xfrm>
                <a:off x="2254" y="1470"/>
                <a:ext cx="6157" cy="4142"/>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Steering Committee </a:t>
                </a:r>
              </a:p>
              <a:p>
                <a:pPr marL="171450" indent="-171450" algn="ctr">
                  <a:buFont typeface="Arial" panose="020B0604020202020204" pitchFamily="34" charset="0"/>
                  <a:buChar char="•"/>
                </a:pPr>
                <a:endParaRPr lang="en-US" altLang="en-US" sz="1200" b="1" dirty="0">
                  <a:latin typeface="Tahoma" panose="020B0604030504040204" pitchFamily="34" charset="0"/>
                </a:endParaRPr>
              </a:p>
              <a:p>
                <a:pPr marL="171450" indent="-171450">
                  <a:buFont typeface="Arial" panose="020B0604020202020204" pitchFamily="34" charset="0"/>
                  <a:buChar char="•"/>
                </a:pPr>
                <a:r>
                  <a:rPr lang="en-US" altLang="en-US" sz="1100" dirty="0">
                    <a:latin typeface="Tahoma" panose="020B0604030504040204" pitchFamily="34" charset="0"/>
                  </a:rPr>
                  <a:t>Comprised of (maximum) 16 elected representatives of the various constituencies</a:t>
                </a:r>
              </a:p>
              <a:p>
                <a:pPr marL="171450" indent="-171450" algn="l">
                  <a:buFont typeface="Arial" panose="020B0604020202020204" pitchFamily="34" charset="0"/>
                  <a:buChar char="•"/>
                </a:pPr>
                <a:r>
                  <a:rPr lang="en-US" altLang="en-US" sz="1100" dirty="0">
                    <a:latin typeface="Tahoma" panose="020B0604030504040204" pitchFamily="34" charset="0"/>
                  </a:rPr>
                  <a:t>Chaired by (2-3) elected representatives for a two-year mandate between two World Urban Forums</a:t>
                </a:r>
              </a:p>
              <a:p>
                <a:pPr marL="171450" indent="-171450" algn="l">
                  <a:buFont typeface="Arial" panose="020B0604020202020204" pitchFamily="34" charset="0"/>
                  <a:buChar char="•"/>
                </a:pPr>
                <a:r>
                  <a:rPr lang="en-US" altLang="en-US" sz="1100" dirty="0">
                    <a:latin typeface="Tahoma" panose="020B0604030504040204" pitchFamily="34" charset="0"/>
                  </a:rPr>
                  <a:t>WUC Governing body</a:t>
                </a:r>
              </a:p>
              <a:p>
                <a:pPr marL="171450" indent="-171450" algn="l">
                  <a:buFont typeface="Arial" panose="020B0604020202020204" pitchFamily="34" charset="0"/>
                  <a:buChar char="•"/>
                </a:pPr>
                <a:r>
                  <a:rPr lang="en-US" altLang="en-US" sz="1100" dirty="0">
                    <a:latin typeface="Tahoma" panose="020B0604030504040204" pitchFamily="34" charset="0"/>
                  </a:rPr>
                  <a:t>Advisory to the Executive Director</a:t>
                </a:r>
              </a:p>
              <a:p>
                <a:pPr marL="171450" indent="-171450" algn="l">
                  <a:buFont typeface="Arial" panose="020B0604020202020204" pitchFamily="34" charset="0"/>
                  <a:buChar char="•"/>
                </a:pPr>
                <a:r>
                  <a:rPr lang="en-US" altLang="en-US" sz="1100" dirty="0">
                    <a:latin typeface="Tahoma" panose="020B0604030504040204" pitchFamily="34" charset="0"/>
                  </a:rPr>
                  <a:t>Quarterly meeting</a:t>
                </a:r>
              </a:p>
              <a:p>
                <a:r>
                  <a:rPr lang="en-US" altLang="en-US" sz="1100" dirty="0">
                    <a:latin typeface="Tahoma" panose="020B0604030504040204" pitchFamily="34" charset="0"/>
                  </a:rPr>
                  <a:t>Roles:</a:t>
                </a:r>
              </a:p>
              <a:p>
                <a:pPr marL="171450" indent="-171450">
                  <a:buFont typeface="Arial" panose="020B0604020202020204" pitchFamily="34" charset="0"/>
                  <a:buChar char="•"/>
                </a:pPr>
                <a:r>
                  <a:rPr lang="en-US" altLang="en-US" sz="1100" dirty="0">
                    <a:latin typeface="Tahoma" panose="020B0604030504040204" pitchFamily="34" charset="0"/>
                  </a:rPr>
                  <a:t> Establishing goals, objectives, mission statement</a:t>
                </a:r>
              </a:p>
              <a:p>
                <a:pPr marL="171450" indent="-171450">
                  <a:buFont typeface="Arial" panose="020B0604020202020204" pitchFamily="34" charset="0"/>
                  <a:buChar char="•"/>
                </a:pPr>
                <a:r>
                  <a:rPr lang="en-US" altLang="en-US" sz="1100" dirty="0">
                    <a:latin typeface="Tahoma" panose="020B0604030504040204" pitchFamily="34" charset="0"/>
                  </a:rPr>
                  <a:t> Defining activities, strategies, annual workplan</a:t>
                </a:r>
              </a:p>
              <a:p>
                <a:pPr marL="171450" indent="-171450">
                  <a:buFont typeface="Arial" panose="020B0604020202020204" pitchFamily="34" charset="0"/>
                  <a:buChar char="•"/>
                </a:pPr>
                <a:r>
                  <a:rPr lang="en-US" altLang="en-US" sz="1100" dirty="0">
                    <a:latin typeface="Tahoma" panose="020B0604030504040204" pitchFamily="34" charset="0"/>
                  </a:rPr>
                  <a:t> Setting procedures governing the WUC</a:t>
                </a:r>
              </a:p>
              <a:p>
                <a:pPr algn="l"/>
                <a:endParaRPr lang="en-US" altLang="en-US" sz="1100" dirty="0">
                  <a:latin typeface="Tahoma" panose="020B0604030504040204" pitchFamily="34" charset="0"/>
                </a:endParaRPr>
              </a:p>
              <a:p>
                <a:endParaRPr lang="en-US" altLang="en-US" dirty="0"/>
              </a:p>
            </p:txBody>
          </p:sp>
          <p:sp>
            <p:nvSpPr>
              <p:cNvPr id="605192" name="Text Box 8">
                <a:extLst>
                  <a:ext uri="{FF2B5EF4-FFF2-40B4-BE49-F238E27FC236}">
                    <a16:creationId xmlns:a16="http://schemas.microsoft.com/office/drawing/2014/main" id="{A3061526-33D9-44EC-83E6-7DE74094848E}"/>
                  </a:ext>
                </a:extLst>
              </p:cNvPr>
              <p:cNvSpPr txBox="1">
                <a:spLocks noChangeArrowheads="1"/>
              </p:cNvSpPr>
              <p:nvPr/>
            </p:nvSpPr>
            <p:spPr bwMode="auto">
              <a:xfrm>
                <a:off x="10694" y="1924"/>
                <a:ext cx="4370" cy="4022"/>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Secretariat</a:t>
                </a:r>
                <a:endParaRPr lang="en-US" altLang="en-US" sz="1200" dirty="0">
                  <a:latin typeface="Tahoma" panose="020B0604030504040204" pitchFamily="34" charset="0"/>
                </a:endParaRPr>
              </a:p>
              <a:p>
                <a:pPr marL="171450" indent="-171450" algn="l">
                  <a:buFont typeface="Arial" panose="020B0604020202020204" pitchFamily="34" charset="0"/>
                  <a:buChar char="•"/>
                </a:pPr>
                <a:r>
                  <a:rPr lang="en-US" altLang="en-US" sz="1100" dirty="0">
                    <a:latin typeface="Tahoma" panose="020B0604030504040204" pitchFamily="34" charset="0"/>
                  </a:rPr>
                  <a:t>Guidance and liaison with partners to carry out agreed activities</a:t>
                </a:r>
              </a:p>
              <a:p>
                <a:pPr marL="171450" indent="-171450">
                  <a:buFont typeface="Arial" panose="020B0604020202020204" pitchFamily="34" charset="0"/>
                  <a:buChar char="•"/>
                </a:pPr>
                <a:r>
                  <a:rPr lang="en-US" altLang="en-US" sz="1100" dirty="0">
                    <a:latin typeface="Tahoma" panose="020B0604030504040204" pitchFamily="34" charset="0"/>
                  </a:rPr>
                  <a:t>Interface with UN-Habitat </a:t>
                </a:r>
                <a:r>
                  <a:rPr lang="en-US" altLang="en-US" sz="1100" dirty="0" err="1">
                    <a:latin typeface="Tahoma" panose="020B0604030504040204" pitchFamily="34" charset="0"/>
                  </a:rPr>
                  <a:t>programmes</a:t>
                </a:r>
                <a:r>
                  <a:rPr lang="en-US" altLang="en-US" sz="1100" dirty="0">
                    <a:latin typeface="Tahoma" panose="020B0604030504040204" pitchFamily="34" charset="0"/>
                  </a:rPr>
                  <a:t>, mainstreaming of WUC throughout the organization </a:t>
                </a:r>
              </a:p>
              <a:p>
                <a:pPr marL="171450" indent="-171450">
                  <a:buFont typeface="Arial" panose="020B0604020202020204" pitchFamily="34" charset="0"/>
                  <a:buChar char="•"/>
                </a:pPr>
                <a:r>
                  <a:rPr lang="en-US" altLang="en-US" sz="1100" dirty="0">
                    <a:latin typeface="Tahoma" panose="020B0604030504040204" pitchFamily="34" charset="0"/>
                  </a:rPr>
                  <a:t>Coordination of Steering Committee and working groups, workplan and events</a:t>
                </a:r>
              </a:p>
              <a:p>
                <a:pPr marL="171450" indent="-171450">
                  <a:buFont typeface="Arial" panose="020B0604020202020204" pitchFamily="34" charset="0"/>
                  <a:buChar char="•"/>
                </a:pPr>
                <a:r>
                  <a:rPr lang="en-US" altLang="en-US" sz="1100" dirty="0">
                    <a:latin typeface="Tahoma" panose="020B0604030504040204" pitchFamily="34" charset="0"/>
                  </a:rPr>
                  <a:t>Organizing external flow of information</a:t>
                </a:r>
              </a:p>
              <a:p>
                <a:pPr marL="171450" indent="-171450">
                  <a:buFont typeface="Arial" panose="020B0604020202020204" pitchFamily="34" charset="0"/>
                  <a:buChar char="•"/>
                </a:pPr>
                <a:r>
                  <a:rPr lang="en-US" altLang="en-US" sz="1100" dirty="0">
                    <a:latin typeface="Tahoma" panose="020B0604030504040204" pitchFamily="34" charset="0"/>
                  </a:rPr>
                  <a:t>Monitoring and reporting partners activities</a:t>
                </a:r>
                <a:r>
                  <a:rPr lang="en-US" altLang="en-US" sz="1200" dirty="0">
                    <a:latin typeface="Calibri" panose="020F0502020204030204" pitchFamily="34" charset="0"/>
                  </a:rPr>
                  <a:t> </a:t>
                </a:r>
              </a:p>
            </p:txBody>
          </p:sp>
          <p:sp>
            <p:nvSpPr>
              <p:cNvPr id="605195" name="Text Box 11">
                <a:extLst>
                  <a:ext uri="{FF2B5EF4-FFF2-40B4-BE49-F238E27FC236}">
                    <a16:creationId xmlns:a16="http://schemas.microsoft.com/office/drawing/2014/main" id="{9525293C-3C0C-4B8B-804F-F5FA6FCC8C1A}"/>
                  </a:ext>
                </a:extLst>
              </p:cNvPr>
              <p:cNvSpPr txBox="1">
                <a:spLocks noChangeArrowheads="1"/>
              </p:cNvSpPr>
              <p:nvPr/>
            </p:nvSpPr>
            <p:spPr bwMode="auto">
              <a:xfrm>
                <a:off x="-512" y="6478"/>
                <a:ext cx="1765" cy="2736"/>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400" b="1" dirty="0">
                    <a:latin typeface="Tahoma" panose="020B0604030504040204" pitchFamily="34" charset="0"/>
                    <a:ea typeface="Tahoma" panose="020B0604030504040204" pitchFamily="34" charset="0"/>
                    <a:cs typeface="Tahoma" panose="020B0604030504040204" pitchFamily="34" charset="0"/>
                  </a:rPr>
                  <a:t>Working group 1:</a:t>
                </a:r>
              </a:p>
              <a:p>
                <a:pPr algn="ctr"/>
                <a:r>
                  <a:rPr lang="en-US" altLang="en-US" sz="1100" b="1" dirty="0">
                    <a:latin typeface="Tahoma" panose="020B0604030504040204" pitchFamily="34" charset="0"/>
                    <a:ea typeface="Tahoma" panose="020B0604030504040204" pitchFamily="34" charset="0"/>
                    <a:cs typeface="Tahoma" panose="020B0604030504040204" pitchFamily="34" charset="0"/>
                  </a:rPr>
                  <a:t> </a:t>
                </a:r>
              </a:p>
              <a:p>
                <a:pPr algn="ctr"/>
                <a:r>
                  <a:rPr lang="en-US" altLang="en-US" sz="1050" dirty="0">
                    <a:latin typeface="Tahoma" panose="020B0604030504040204" pitchFamily="34" charset="0"/>
                  </a:rPr>
                  <a:t>role defined as required</a:t>
                </a:r>
              </a:p>
              <a:p>
                <a:pPr algn="ctr"/>
                <a:endParaRPr lang="en-US" altLang="en-US" sz="1050" dirty="0">
                  <a:latin typeface="Tahoma" panose="020B0604030504040204" pitchFamily="34" charset="0"/>
                </a:endParaRPr>
              </a:p>
              <a:p>
                <a:pPr algn="ctr"/>
                <a:r>
                  <a:rPr lang="en-US" altLang="en-US" sz="1050" dirty="0">
                    <a:latin typeface="Tahoma" panose="020B0604030504040204" pitchFamily="34" charset="0"/>
                  </a:rPr>
                  <a:t>participation of all partners</a:t>
                </a:r>
              </a:p>
              <a:p>
                <a:pPr algn="l"/>
                <a:endParaRPr lang="en-US" alt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605197" name="Text Box 13">
                <a:extLst>
                  <a:ext uri="{FF2B5EF4-FFF2-40B4-BE49-F238E27FC236}">
                    <a16:creationId xmlns:a16="http://schemas.microsoft.com/office/drawing/2014/main" id="{D14D5771-395E-4039-874F-000C4518D00B}"/>
                  </a:ext>
                </a:extLst>
              </p:cNvPr>
              <p:cNvSpPr txBox="1">
                <a:spLocks noChangeArrowheads="1"/>
              </p:cNvSpPr>
              <p:nvPr/>
            </p:nvSpPr>
            <p:spPr bwMode="auto">
              <a:xfrm>
                <a:off x="5786" y="390"/>
                <a:ext cx="3755" cy="548"/>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Executive Director</a:t>
                </a:r>
                <a:endParaRPr lang="en-US" altLang="en-US" dirty="0"/>
              </a:p>
            </p:txBody>
          </p:sp>
          <p:sp>
            <p:nvSpPr>
              <p:cNvPr id="605200" name="Line 16">
                <a:extLst>
                  <a:ext uri="{FF2B5EF4-FFF2-40B4-BE49-F238E27FC236}">
                    <a16:creationId xmlns:a16="http://schemas.microsoft.com/office/drawing/2014/main" id="{D2A4C887-C725-498B-97DF-793224C0A7B3}"/>
                  </a:ext>
                </a:extLst>
              </p:cNvPr>
              <p:cNvSpPr>
                <a:spLocks noChangeShapeType="1"/>
              </p:cNvSpPr>
              <p:nvPr/>
            </p:nvSpPr>
            <p:spPr bwMode="auto">
              <a:xfrm flipV="1">
                <a:off x="7460" y="903"/>
                <a:ext cx="3" cy="317"/>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05203" name="Line 19">
                <a:extLst>
                  <a:ext uri="{FF2B5EF4-FFF2-40B4-BE49-F238E27FC236}">
                    <a16:creationId xmlns:a16="http://schemas.microsoft.com/office/drawing/2014/main" id="{02FBE03F-24BE-4E77-A830-CB4DF1305656}"/>
                  </a:ext>
                </a:extLst>
              </p:cNvPr>
              <p:cNvSpPr>
                <a:spLocks noChangeShapeType="1"/>
              </p:cNvSpPr>
              <p:nvPr/>
            </p:nvSpPr>
            <p:spPr bwMode="auto">
              <a:xfrm flipH="1">
                <a:off x="8774" y="3754"/>
                <a:ext cx="1734" cy="3"/>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23" name="Line 16">
              <a:extLst>
                <a:ext uri="{FF2B5EF4-FFF2-40B4-BE49-F238E27FC236}">
                  <a16:creationId xmlns:a16="http://schemas.microsoft.com/office/drawing/2014/main" id="{D229AFF1-6A81-4BCB-B268-FA46B7EACCDC}"/>
                </a:ext>
              </a:extLst>
            </p:cNvPr>
            <p:cNvSpPr>
              <a:spLocks noChangeShapeType="1"/>
            </p:cNvSpPr>
            <p:nvPr/>
          </p:nvSpPr>
          <p:spPr bwMode="auto">
            <a:xfrm flipV="1">
              <a:off x="9238052" y="1187966"/>
              <a:ext cx="1597" cy="448110"/>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grpSp>
      <p:pic>
        <p:nvPicPr>
          <p:cNvPr id="15" name="Picture 6">
            <a:extLst>
              <a:ext uri="{FF2B5EF4-FFF2-40B4-BE49-F238E27FC236}">
                <a16:creationId xmlns:a16="http://schemas.microsoft.com/office/drawing/2014/main" id="{96F10F6F-086F-400E-B71E-9345155E39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755" y="-151519"/>
            <a:ext cx="1758950" cy="1734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Graphic 33" descr="Meeting">
            <a:extLst>
              <a:ext uri="{FF2B5EF4-FFF2-40B4-BE49-F238E27FC236}">
                <a16:creationId xmlns:a16="http://schemas.microsoft.com/office/drawing/2014/main" id="{6A820E54-EFE2-FF48-B64F-071F36862B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1906" y="5970138"/>
            <a:ext cx="861398" cy="861398"/>
          </a:xfrm>
          <a:prstGeom prst="rect">
            <a:avLst/>
          </a:prstGeom>
        </p:spPr>
      </p:pic>
      <p:pic>
        <p:nvPicPr>
          <p:cNvPr id="32" name="Graphic 33" descr="Meeting">
            <a:extLst>
              <a:ext uri="{FF2B5EF4-FFF2-40B4-BE49-F238E27FC236}">
                <a16:creationId xmlns:a16="http://schemas.microsoft.com/office/drawing/2014/main" id="{1F763027-612D-274E-86F6-797A9C8611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8471" y="5962004"/>
            <a:ext cx="861398" cy="861398"/>
          </a:xfrm>
          <a:prstGeom prst="rect">
            <a:avLst/>
          </a:prstGeom>
        </p:spPr>
      </p:pic>
      <p:pic>
        <p:nvPicPr>
          <p:cNvPr id="33" name="Graphic 33" descr="Meeting">
            <a:extLst>
              <a:ext uri="{FF2B5EF4-FFF2-40B4-BE49-F238E27FC236}">
                <a16:creationId xmlns:a16="http://schemas.microsoft.com/office/drawing/2014/main" id="{E5F2FABB-289A-AB46-9D62-FE3E8E1374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8849" y="5936546"/>
            <a:ext cx="861398" cy="861398"/>
          </a:xfrm>
          <a:prstGeom prst="rect">
            <a:avLst/>
          </a:prstGeom>
        </p:spPr>
      </p:pic>
      <p:sp>
        <p:nvSpPr>
          <p:cNvPr id="34" name="Line 16">
            <a:extLst>
              <a:ext uri="{FF2B5EF4-FFF2-40B4-BE49-F238E27FC236}">
                <a16:creationId xmlns:a16="http://schemas.microsoft.com/office/drawing/2014/main" id="{0090420B-DFED-9F46-9877-977828D33928}"/>
              </a:ext>
            </a:extLst>
          </p:cNvPr>
          <p:cNvSpPr>
            <a:spLocks noChangeShapeType="1"/>
          </p:cNvSpPr>
          <p:nvPr/>
        </p:nvSpPr>
        <p:spPr bwMode="auto">
          <a:xfrm flipV="1">
            <a:off x="4138612" y="4215507"/>
            <a:ext cx="0" cy="209816"/>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9" name="Rectangle 28">
            <a:extLst>
              <a:ext uri="{FF2B5EF4-FFF2-40B4-BE49-F238E27FC236}">
                <a16:creationId xmlns:a16="http://schemas.microsoft.com/office/drawing/2014/main" id="{1D90FBCC-AC3B-C449-B8FB-32C81F3D731B}"/>
              </a:ext>
            </a:extLst>
          </p:cNvPr>
          <p:cNvSpPr/>
          <p:nvPr/>
        </p:nvSpPr>
        <p:spPr>
          <a:xfrm>
            <a:off x="5079365" y="4376067"/>
            <a:ext cx="5877958" cy="23872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35" name="Text Box 8">
            <a:extLst>
              <a:ext uri="{FF2B5EF4-FFF2-40B4-BE49-F238E27FC236}">
                <a16:creationId xmlns:a16="http://schemas.microsoft.com/office/drawing/2014/main" id="{9EBA422B-4B17-194F-819A-C434822697DF}"/>
              </a:ext>
            </a:extLst>
          </p:cNvPr>
          <p:cNvSpPr txBox="1">
            <a:spLocks noChangeArrowheads="1"/>
          </p:cNvSpPr>
          <p:nvPr/>
        </p:nvSpPr>
        <p:spPr bwMode="auto">
          <a:xfrm>
            <a:off x="5186604" y="4505923"/>
            <a:ext cx="5684792" cy="948542"/>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Assembly</a:t>
            </a:r>
            <a:endParaRPr lang="en-US" altLang="en-US" sz="1200" dirty="0">
              <a:latin typeface="Tahoma" panose="020B0604030504040204" pitchFamily="34" charset="0"/>
            </a:endParaRPr>
          </a:p>
          <a:p>
            <a:pPr marL="171450" indent="-171450">
              <a:buFont typeface="Arial" panose="020B0604020202020204" pitchFamily="34" charset="0"/>
              <a:buChar char="•"/>
            </a:pPr>
            <a:endParaRPr lang="en-US" altLang="en-US" sz="1100" dirty="0">
              <a:latin typeface="Tahoma" panose="020B0604030504040204" pitchFamily="34" charset="0"/>
            </a:endParaRPr>
          </a:p>
          <a:p>
            <a:pPr marL="171450" indent="-171450">
              <a:buFont typeface="Arial" panose="020B0604020202020204" pitchFamily="34" charset="0"/>
              <a:buChar char="•"/>
            </a:pPr>
            <a:r>
              <a:rPr lang="en-US" altLang="en-US" sz="1100" dirty="0">
                <a:latin typeface="Tahoma" panose="020B0604030504040204" pitchFamily="34" charset="0"/>
              </a:rPr>
              <a:t>Share and exchange on results of activities</a:t>
            </a:r>
          </a:p>
          <a:p>
            <a:pPr marL="171450" indent="-171450">
              <a:buFont typeface="Arial" panose="020B0604020202020204" pitchFamily="34" charset="0"/>
              <a:buChar char="•"/>
            </a:pPr>
            <a:r>
              <a:rPr lang="en-US" altLang="en-US" sz="1100" dirty="0">
                <a:latin typeface="Tahoma" panose="020B0604030504040204" pitchFamily="34" charset="0"/>
              </a:rPr>
              <a:t>Meet at least once a year (all members)</a:t>
            </a:r>
            <a:endParaRPr lang="en-US" altLang="en-US" sz="1200" dirty="0">
              <a:latin typeface="Calibri" panose="020F0502020204030204" pitchFamily="34" charset="0"/>
            </a:endParaRPr>
          </a:p>
        </p:txBody>
      </p:sp>
      <p:pic>
        <p:nvPicPr>
          <p:cNvPr id="36" name="Graphic 33" descr="Meeting">
            <a:extLst>
              <a:ext uri="{FF2B5EF4-FFF2-40B4-BE49-F238E27FC236}">
                <a16:creationId xmlns:a16="http://schemas.microsoft.com/office/drawing/2014/main" id="{4EEC4A35-0B5B-3E49-8C5C-89A0EAEF8A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1424" y="5284445"/>
            <a:ext cx="1659617" cy="1659617"/>
          </a:xfrm>
          <a:prstGeom prst="rect">
            <a:avLst/>
          </a:prstGeom>
        </p:spPr>
      </p:pic>
      <p:sp>
        <p:nvSpPr>
          <p:cNvPr id="37" name="Line 16">
            <a:extLst>
              <a:ext uri="{FF2B5EF4-FFF2-40B4-BE49-F238E27FC236}">
                <a16:creationId xmlns:a16="http://schemas.microsoft.com/office/drawing/2014/main" id="{23A572C7-6553-B748-8EEB-AC08FFA31CA4}"/>
              </a:ext>
            </a:extLst>
          </p:cNvPr>
          <p:cNvSpPr>
            <a:spLocks noChangeShapeType="1"/>
          </p:cNvSpPr>
          <p:nvPr/>
        </p:nvSpPr>
        <p:spPr bwMode="auto">
          <a:xfrm flipV="1">
            <a:off x="6063367" y="4221150"/>
            <a:ext cx="0" cy="209816"/>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8" name="Rectangular Callout 37">
            <a:extLst>
              <a:ext uri="{FF2B5EF4-FFF2-40B4-BE49-F238E27FC236}">
                <a16:creationId xmlns:a16="http://schemas.microsoft.com/office/drawing/2014/main" id="{02AA7A21-B623-3745-96E3-00209096EC2F}"/>
              </a:ext>
            </a:extLst>
          </p:cNvPr>
          <p:cNvSpPr/>
          <p:nvPr/>
        </p:nvSpPr>
        <p:spPr>
          <a:xfrm>
            <a:off x="1363279" y="3483825"/>
            <a:ext cx="1398321" cy="471162"/>
          </a:xfrm>
          <a:prstGeom prst="wedgeRectCallout">
            <a:avLst>
              <a:gd name="adj1" fmla="val 105676"/>
              <a:gd name="adj2" fmla="val 10163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sz="1600" b="1" dirty="0">
                <a:solidFill>
                  <a:sysClr val="windowText" lastClr="000000"/>
                </a:solidFill>
              </a:rPr>
              <a:t>No Standing Committee</a:t>
            </a:r>
          </a:p>
        </p:txBody>
      </p:sp>
      <p:sp>
        <p:nvSpPr>
          <p:cNvPr id="39" name="Rectangular Callout 38">
            <a:extLst>
              <a:ext uri="{FF2B5EF4-FFF2-40B4-BE49-F238E27FC236}">
                <a16:creationId xmlns:a16="http://schemas.microsoft.com/office/drawing/2014/main" id="{93B0FE50-4A17-D049-94BF-332763091FBD}"/>
              </a:ext>
            </a:extLst>
          </p:cNvPr>
          <p:cNvSpPr/>
          <p:nvPr/>
        </p:nvSpPr>
        <p:spPr>
          <a:xfrm>
            <a:off x="1028853" y="1901091"/>
            <a:ext cx="1754068" cy="482365"/>
          </a:xfrm>
          <a:prstGeom prst="wedgeRectCallout">
            <a:avLst>
              <a:gd name="adj1" fmla="val 76121"/>
              <a:gd name="adj2" fmla="val 4017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sz="1200" b="1" dirty="0">
                <a:solidFill>
                  <a:sysClr val="windowText" lastClr="000000"/>
                </a:solidFill>
              </a:rPr>
              <a:t> </a:t>
            </a:r>
            <a:r>
              <a:rPr lang="en-KE" sz="1600" b="1" dirty="0">
                <a:solidFill>
                  <a:sysClr val="windowText" lastClr="000000"/>
                </a:solidFill>
              </a:rPr>
              <a:t>Composed of PCG Chairs</a:t>
            </a:r>
          </a:p>
        </p:txBody>
      </p:sp>
      <p:sp>
        <p:nvSpPr>
          <p:cNvPr id="40" name="Rectangular Callout 39">
            <a:extLst>
              <a:ext uri="{FF2B5EF4-FFF2-40B4-BE49-F238E27FC236}">
                <a16:creationId xmlns:a16="http://schemas.microsoft.com/office/drawing/2014/main" id="{7D6D87D1-EB5C-F641-8637-D29DAA41D9FF}"/>
              </a:ext>
            </a:extLst>
          </p:cNvPr>
          <p:cNvSpPr/>
          <p:nvPr/>
        </p:nvSpPr>
        <p:spPr>
          <a:xfrm>
            <a:off x="10110662" y="5681686"/>
            <a:ext cx="1693378" cy="854430"/>
          </a:xfrm>
          <a:prstGeom prst="wedgeRectCallout">
            <a:avLst>
              <a:gd name="adj1" fmla="val -96601"/>
              <a:gd name="adj2" fmla="val -10954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sz="1400" b="1" dirty="0">
                <a:solidFill>
                  <a:sysClr val="windowText" lastClr="000000"/>
                </a:solidFill>
              </a:rPr>
              <a:t>Allows the participation of everyone</a:t>
            </a:r>
          </a:p>
        </p:txBody>
      </p:sp>
      <p:sp>
        <p:nvSpPr>
          <p:cNvPr id="41" name="Rectangular Callout 40">
            <a:extLst>
              <a:ext uri="{FF2B5EF4-FFF2-40B4-BE49-F238E27FC236}">
                <a16:creationId xmlns:a16="http://schemas.microsoft.com/office/drawing/2014/main" id="{E4032B85-548E-9244-8B8D-EA01C3BF68E1}"/>
              </a:ext>
            </a:extLst>
          </p:cNvPr>
          <p:cNvSpPr/>
          <p:nvPr/>
        </p:nvSpPr>
        <p:spPr>
          <a:xfrm>
            <a:off x="1028853" y="2444980"/>
            <a:ext cx="1749739" cy="482365"/>
          </a:xfrm>
          <a:prstGeom prst="wedgeRectCallout">
            <a:avLst>
              <a:gd name="adj1" fmla="val 77416"/>
              <a:gd name="adj2" fmla="val 13612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sz="1200" b="1" dirty="0">
                <a:solidFill>
                  <a:sysClr val="windowText" lastClr="000000"/>
                </a:solidFill>
              </a:rPr>
              <a:t> </a:t>
            </a:r>
            <a:r>
              <a:rPr lang="en-KE" sz="1600" b="1" dirty="0">
                <a:solidFill>
                  <a:sysClr val="windowText" lastClr="000000"/>
                </a:solidFill>
              </a:rPr>
              <a:t>Meets quarterly online</a:t>
            </a:r>
          </a:p>
        </p:txBody>
      </p:sp>
      <p:sp>
        <p:nvSpPr>
          <p:cNvPr id="42" name="Text Box 13">
            <a:extLst>
              <a:ext uri="{FF2B5EF4-FFF2-40B4-BE49-F238E27FC236}">
                <a16:creationId xmlns:a16="http://schemas.microsoft.com/office/drawing/2014/main" id="{DEEFA9EB-BF07-E947-8A4A-049AEE670A9D}"/>
              </a:ext>
            </a:extLst>
          </p:cNvPr>
          <p:cNvSpPr txBox="1">
            <a:spLocks noChangeArrowheads="1"/>
          </p:cNvSpPr>
          <p:nvPr/>
        </p:nvSpPr>
        <p:spPr bwMode="auto">
          <a:xfrm>
            <a:off x="8175812" y="910318"/>
            <a:ext cx="2182325" cy="318502"/>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ERSKI Director</a:t>
            </a:r>
            <a:endParaRPr lang="en-US" altLang="en-US" dirty="0"/>
          </a:p>
        </p:txBody>
      </p:sp>
      <p:sp>
        <p:nvSpPr>
          <p:cNvPr id="43" name="Line 19">
            <a:extLst>
              <a:ext uri="{FF2B5EF4-FFF2-40B4-BE49-F238E27FC236}">
                <a16:creationId xmlns:a16="http://schemas.microsoft.com/office/drawing/2014/main" id="{BF869659-972E-B24E-9372-14EC47D41943}"/>
              </a:ext>
            </a:extLst>
          </p:cNvPr>
          <p:cNvSpPr>
            <a:spLocks noChangeShapeType="1"/>
          </p:cNvSpPr>
          <p:nvPr/>
        </p:nvSpPr>
        <p:spPr bwMode="auto">
          <a:xfrm flipH="1">
            <a:off x="7369071" y="1038507"/>
            <a:ext cx="806741" cy="16964"/>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 name="Text Box 11">
            <a:extLst>
              <a:ext uri="{FF2B5EF4-FFF2-40B4-BE49-F238E27FC236}">
                <a16:creationId xmlns:a16="http://schemas.microsoft.com/office/drawing/2014/main" id="{097C4DF5-79C3-074B-80E1-A2B7956BAD4B}"/>
              </a:ext>
            </a:extLst>
          </p:cNvPr>
          <p:cNvSpPr txBox="1">
            <a:spLocks noChangeArrowheads="1"/>
          </p:cNvSpPr>
          <p:nvPr/>
        </p:nvSpPr>
        <p:spPr bwMode="auto">
          <a:xfrm>
            <a:off x="2641291" y="4452000"/>
            <a:ext cx="1025780" cy="1590183"/>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400" b="1" dirty="0">
                <a:latin typeface="Tahoma" panose="020B0604030504040204" pitchFamily="34" charset="0"/>
                <a:ea typeface="Tahoma" panose="020B0604030504040204" pitchFamily="34" charset="0"/>
                <a:cs typeface="Tahoma" panose="020B0604030504040204" pitchFamily="34" charset="0"/>
              </a:rPr>
              <a:t>Working group 2:</a:t>
            </a:r>
          </a:p>
          <a:p>
            <a:pPr algn="ctr"/>
            <a:r>
              <a:rPr lang="en-US" altLang="en-US" sz="1100" b="1" dirty="0">
                <a:latin typeface="Tahoma" panose="020B0604030504040204" pitchFamily="34" charset="0"/>
                <a:ea typeface="Tahoma" panose="020B0604030504040204" pitchFamily="34" charset="0"/>
                <a:cs typeface="Tahoma" panose="020B0604030504040204" pitchFamily="34" charset="0"/>
              </a:rPr>
              <a:t> </a:t>
            </a:r>
          </a:p>
          <a:p>
            <a:pPr algn="ctr"/>
            <a:r>
              <a:rPr lang="en-US" altLang="en-US" sz="1050" dirty="0">
                <a:latin typeface="Tahoma" panose="020B0604030504040204" pitchFamily="34" charset="0"/>
              </a:rPr>
              <a:t>role defined as required</a:t>
            </a:r>
          </a:p>
          <a:p>
            <a:pPr algn="ctr"/>
            <a:endParaRPr lang="en-US" altLang="en-US" sz="1050" dirty="0">
              <a:latin typeface="Tahoma" panose="020B0604030504040204" pitchFamily="34" charset="0"/>
            </a:endParaRPr>
          </a:p>
          <a:p>
            <a:pPr algn="ctr"/>
            <a:r>
              <a:rPr lang="en-US" altLang="en-US" sz="1050" dirty="0">
                <a:latin typeface="Tahoma" panose="020B0604030504040204" pitchFamily="34" charset="0"/>
              </a:rPr>
              <a:t>participation of all partners</a:t>
            </a:r>
          </a:p>
          <a:p>
            <a:pPr algn="l"/>
            <a:endParaRPr lang="en-US" alt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45" name="Text Box 11">
            <a:extLst>
              <a:ext uri="{FF2B5EF4-FFF2-40B4-BE49-F238E27FC236}">
                <a16:creationId xmlns:a16="http://schemas.microsoft.com/office/drawing/2014/main" id="{86F3BBF5-1A4C-1941-A2F1-9D0CCA292414}"/>
              </a:ext>
            </a:extLst>
          </p:cNvPr>
          <p:cNvSpPr txBox="1">
            <a:spLocks noChangeArrowheads="1"/>
          </p:cNvSpPr>
          <p:nvPr/>
        </p:nvSpPr>
        <p:spPr bwMode="auto">
          <a:xfrm>
            <a:off x="3758810" y="4458298"/>
            <a:ext cx="1025780" cy="1590183"/>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400" b="1" dirty="0">
                <a:latin typeface="Tahoma" panose="020B0604030504040204" pitchFamily="34" charset="0"/>
                <a:ea typeface="Tahoma" panose="020B0604030504040204" pitchFamily="34" charset="0"/>
                <a:cs typeface="Tahoma" panose="020B0604030504040204" pitchFamily="34" charset="0"/>
              </a:rPr>
              <a:t>Working group 3:</a:t>
            </a:r>
          </a:p>
          <a:p>
            <a:pPr algn="ctr"/>
            <a:r>
              <a:rPr lang="en-US" altLang="en-US" sz="1100" b="1" dirty="0">
                <a:latin typeface="Tahoma" panose="020B0604030504040204" pitchFamily="34" charset="0"/>
                <a:ea typeface="Tahoma" panose="020B0604030504040204" pitchFamily="34" charset="0"/>
                <a:cs typeface="Tahoma" panose="020B0604030504040204" pitchFamily="34" charset="0"/>
              </a:rPr>
              <a:t> </a:t>
            </a:r>
          </a:p>
          <a:p>
            <a:pPr algn="ctr"/>
            <a:r>
              <a:rPr lang="en-US" altLang="en-US" sz="1050" dirty="0">
                <a:latin typeface="Tahoma" panose="020B0604030504040204" pitchFamily="34" charset="0"/>
              </a:rPr>
              <a:t>role defined as required</a:t>
            </a:r>
          </a:p>
          <a:p>
            <a:pPr algn="ctr"/>
            <a:endParaRPr lang="en-US" altLang="en-US" sz="1050" dirty="0">
              <a:latin typeface="Tahoma" panose="020B0604030504040204" pitchFamily="34" charset="0"/>
            </a:endParaRPr>
          </a:p>
          <a:p>
            <a:pPr algn="ctr"/>
            <a:r>
              <a:rPr lang="en-US" altLang="en-US" sz="1050" dirty="0">
                <a:latin typeface="Tahoma" panose="020B0604030504040204" pitchFamily="34" charset="0"/>
              </a:rPr>
              <a:t>participation of all partners</a:t>
            </a:r>
          </a:p>
          <a:p>
            <a:pPr algn="l"/>
            <a:endParaRPr lang="en-US" altLang="en-US"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0966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utoShape 5">
            <a:extLst>
              <a:ext uri="{FF2B5EF4-FFF2-40B4-BE49-F238E27FC236}">
                <a16:creationId xmlns:a16="http://schemas.microsoft.com/office/drawing/2014/main" id="{7A483506-CC9A-4494-BDCD-BE20EE074958}"/>
              </a:ext>
            </a:extLst>
          </p:cNvPr>
          <p:cNvSpPr>
            <a:spLocks noChangeArrowheads="1"/>
          </p:cNvSpPr>
          <p:nvPr/>
        </p:nvSpPr>
        <p:spPr bwMode="auto">
          <a:xfrm>
            <a:off x="2667000" y="4572001"/>
            <a:ext cx="3200400" cy="1966913"/>
          </a:xfrm>
          <a:prstGeom prst="wedgeRectCallout">
            <a:avLst>
              <a:gd name="adj1" fmla="val -77278"/>
              <a:gd name="adj2" fmla="val -5875"/>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ea typeface="MS PGothic" panose="020B0600070205080204" pitchFamily="34" charset="-128"/>
              </a:defRPr>
            </a:lvl1pPr>
            <a:lvl2pPr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1" eaLnBrk="1" hangingPunct="1">
              <a:buFont typeface="Symbol" panose="05050102010706020507" pitchFamily="18" charset="2"/>
              <a:buChar char="·"/>
            </a:pPr>
            <a:endParaRPr lang="en-US" altLang="en-US">
              <a:latin typeface="Arial" panose="020B0604020202020204" pitchFamily="34" charset="0"/>
              <a:cs typeface="Arial" panose="020B0604020202020204" pitchFamily="34" charset="0"/>
            </a:endParaRPr>
          </a:p>
        </p:txBody>
      </p:sp>
      <p:sp>
        <p:nvSpPr>
          <p:cNvPr id="17414" name="Title 5">
            <a:extLst>
              <a:ext uri="{FF2B5EF4-FFF2-40B4-BE49-F238E27FC236}">
                <a16:creationId xmlns:a16="http://schemas.microsoft.com/office/drawing/2014/main" id="{9BAFB376-E6AA-45DC-BF02-F6E1FCA347E7}"/>
              </a:ext>
            </a:extLst>
          </p:cNvPr>
          <p:cNvSpPr>
            <a:spLocks noGrp="1"/>
          </p:cNvSpPr>
          <p:nvPr>
            <p:ph type="title"/>
          </p:nvPr>
        </p:nvSpPr>
        <p:spPr>
          <a:xfrm>
            <a:off x="609600" y="115009"/>
            <a:ext cx="10515600" cy="1325563"/>
          </a:xfrm>
        </p:spPr>
        <p:txBody>
          <a:bodyPr>
            <a:normAutofit/>
          </a:bodyPr>
          <a:lstStyle/>
          <a:p>
            <a:pPr algn="l" eaLnBrk="1" hangingPunct="1"/>
            <a:r>
              <a:rPr lang="en-US" altLang="en-US" sz="3600" dirty="0"/>
              <a:t>NEW WUC membership types</a:t>
            </a:r>
          </a:p>
        </p:txBody>
      </p:sp>
      <p:graphicFrame>
        <p:nvGraphicFramePr>
          <p:cNvPr id="3" name="Diagram 2">
            <a:extLst>
              <a:ext uri="{FF2B5EF4-FFF2-40B4-BE49-F238E27FC236}">
                <a16:creationId xmlns:a16="http://schemas.microsoft.com/office/drawing/2014/main" id="{D439FEE2-68BB-D848-8ED4-7B8C5D130075}"/>
              </a:ext>
            </a:extLst>
          </p:cNvPr>
          <p:cNvGraphicFramePr/>
          <p:nvPr>
            <p:extLst>
              <p:ext uri="{D42A27DB-BD31-4B8C-83A1-F6EECF244321}">
                <p14:modId xmlns:p14="http://schemas.microsoft.com/office/powerpoint/2010/main" val="1467214768"/>
              </p:ext>
            </p:extLst>
          </p:nvPr>
        </p:nvGraphicFramePr>
        <p:xfrm>
          <a:off x="749300" y="1120247"/>
          <a:ext cx="108331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ular Callout 1">
            <a:extLst>
              <a:ext uri="{FF2B5EF4-FFF2-40B4-BE49-F238E27FC236}">
                <a16:creationId xmlns:a16="http://schemas.microsoft.com/office/drawing/2014/main" id="{046BDDD1-C645-5F41-9A14-53EE87071BAE}"/>
              </a:ext>
            </a:extLst>
          </p:cNvPr>
          <p:cNvSpPr/>
          <p:nvPr/>
        </p:nvSpPr>
        <p:spPr>
          <a:xfrm>
            <a:off x="3302002" y="5815891"/>
            <a:ext cx="3022600" cy="927100"/>
          </a:xfrm>
          <a:prstGeom prst="wedgeRectCallout">
            <a:avLst>
              <a:gd name="adj1" fmla="val -74132"/>
              <a:gd name="adj2" fmla="val -6254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b="1" dirty="0">
                <a:solidFill>
                  <a:sysClr val="windowText" lastClr="000000"/>
                </a:solidFill>
              </a:rPr>
              <a:t>Combines Lead and Associate Partners – No MoU needed</a:t>
            </a:r>
          </a:p>
        </p:txBody>
      </p:sp>
      <p:sp>
        <p:nvSpPr>
          <p:cNvPr id="7" name="Rectangular Callout 6">
            <a:extLst>
              <a:ext uri="{FF2B5EF4-FFF2-40B4-BE49-F238E27FC236}">
                <a16:creationId xmlns:a16="http://schemas.microsoft.com/office/drawing/2014/main" id="{3F32162A-08DA-A441-AC47-0675D2C76B5A}"/>
              </a:ext>
            </a:extLst>
          </p:cNvPr>
          <p:cNvSpPr/>
          <p:nvPr/>
        </p:nvSpPr>
        <p:spPr>
          <a:xfrm>
            <a:off x="8953506" y="5815891"/>
            <a:ext cx="3022600" cy="927100"/>
          </a:xfrm>
          <a:prstGeom prst="wedgeRectCallout">
            <a:avLst>
              <a:gd name="adj1" fmla="val -28754"/>
              <a:gd name="adj2" fmla="val -13103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b="1" dirty="0">
                <a:solidFill>
                  <a:sysClr val="windowText" lastClr="000000"/>
                </a:solidFill>
              </a:rPr>
              <a:t>Allows individuals to take part in the campaign</a:t>
            </a:r>
          </a:p>
        </p:txBody>
      </p:sp>
    </p:spTree>
    <p:extLst>
      <p:ext uri="{BB962C8B-B14F-4D97-AF65-F5344CB8AC3E}">
        <p14:creationId xmlns:p14="http://schemas.microsoft.com/office/powerpoint/2010/main" val="242099305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80DB143-70E1-4F0E-8BEC-150ECAED153D}"/>
              </a:ext>
            </a:extLst>
          </p:cNvPr>
          <p:cNvGraphicFramePr/>
          <p:nvPr/>
        </p:nvGraphicFramePr>
        <p:xfrm>
          <a:off x="2389394" y="2292312"/>
          <a:ext cx="7056406" cy="4504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Title 3">
            <a:extLst>
              <a:ext uri="{FF2B5EF4-FFF2-40B4-BE49-F238E27FC236}">
                <a16:creationId xmlns:a16="http://schemas.microsoft.com/office/drawing/2014/main" id="{1DC1DA1C-A927-466A-A621-E80D36C4D2A7}"/>
              </a:ext>
            </a:extLst>
          </p:cNvPr>
          <p:cNvSpPr txBox="1">
            <a:spLocks/>
          </p:cNvSpPr>
          <p:nvPr/>
        </p:nvSpPr>
        <p:spPr bwMode="auto">
          <a:xfrm>
            <a:off x="2389394" y="332687"/>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latin typeface="+mj-lt"/>
              </a:rPr>
              <a:t>NEW: Constituencies Partners Groups form </a:t>
            </a:r>
          </a:p>
          <a:p>
            <a:pPr eaLnBrk="1" hangingPunct="1">
              <a:spcBef>
                <a:spcPct val="0"/>
              </a:spcBef>
              <a:buFontTx/>
              <a:buNone/>
            </a:pPr>
            <a:r>
              <a:rPr lang="en-US" altLang="en-US" sz="2800" dirty="0">
                <a:latin typeface="+mj-lt"/>
              </a:rPr>
              <a:t>the STEERING committee </a:t>
            </a:r>
          </a:p>
        </p:txBody>
      </p:sp>
      <p:pic>
        <p:nvPicPr>
          <p:cNvPr id="19462" name="Picture 6">
            <a:extLst>
              <a:ext uri="{FF2B5EF4-FFF2-40B4-BE49-F238E27FC236}">
                <a16:creationId xmlns:a16="http://schemas.microsoft.com/office/drawing/2014/main" id="{96F10F6F-086F-400E-B71E-9345155E39B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113" y="-114300"/>
            <a:ext cx="1758950" cy="1734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1491870-61E4-324F-82C1-59129491A592}"/>
              </a:ext>
            </a:extLst>
          </p:cNvPr>
          <p:cNvSpPr/>
          <p:nvPr/>
        </p:nvSpPr>
        <p:spPr>
          <a:xfrm rot="5400000">
            <a:off x="-3320581" y="3270573"/>
            <a:ext cx="6943839" cy="302680"/>
          </a:xfrm>
          <a:prstGeom prst="rect">
            <a:avLst/>
          </a:pr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1"/>
                </a:solidFill>
              </a:rPr>
              <a:t>WORLD URBAN CAMPAIGN – WUC   </a:t>
            </a:r>
            <a:r>
              <a:rPr lang="fr-FR" sz="1400" dirty="0" err="1">
                <a:solidFill>
                  <a:schemeClr val="bg1"/>
                </a:solidFill>
              </a:rPr>
              <a:t>Steering</a:t>
            </a:r>
            <a:r>
              <a:rPr lang="fr-FR" sz="1400" dirty="0">
                <a:solidFill>
                  <a:schemeClr val="bg1"/>
                </a:solidFill>
              </a:rPr>
              <a:t> </a:t>
            </a:r>
            <a:r>
              <a:rPr lang="fr-FR" sz="1400" dirty="0" err="1">
                <a:solidFill>
                  <a:schemeClr val="bg1"/>
                </a:solidFill>
              </a:rPr>
              <a:t>Committee</a:t>
            </a:r>
            <a:r>
              <a:rPr lang="fr-FR" sz="1400" dirty="0">
                <a:solidFill>
                  <a:schemeClr val="bg1"/>
                </a:solidFill>
              </a:rPr>
              <a:t> </a:t>
            </a:r>
            <a:r>
              <a:rPr lang="fr-FR" sz="1400" dirty="0" err="1">
                <a:solidFill>
                  <a:schemeClr val="bg1"/>
                </a:solidFill>
              </a:rPr>
              <a:t>ToRs</a:t>
            </a:r>
            <a:r>
              <a:rPr lang="fr-FR" sz="1400" dirty="0">
                <a:solidFill>
                  <a:schemeClr val="bg1"/>
                </a:solidFill>
              </a:rPr>
              <a:t>  </a:t>
            </a:r>
          </a:p>
        </p:txBody>
      </p:sp>
      <p:pic>
        <p:nvPicPr>
          <p:cNvPr id="7" name="Graphic 10" descr="Male profile">
            <a:extLst>
              <a:ext uri="{FF2B5EF4-FFF2-40B4-BE49-F238E27FC236}">
                <a16:creationId xmlns:a16="http://schemas.microsoft.com/office/drawing/2014/main" id="{8296DFEC-2B5F-9C4A-A2E3-C8E0927084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1758" y="2965010"/>
            <a:ext cx="631752" cy="631752"/>
          </a:xfrm>
          <a:prstGeom prst="rect">
            <a:avLst/>
          </a:prstGeom>
        </p:spPr>
      </p:pic>
      <p:pic>
        <p:nvPicPr>
          <p:cNvPr id="8" name="Graphic 10" descr="Male profile">
            <a:extLst>
              <a:ext uri="{FF2B5EF4-FFF2-40B4-BE49-F238E27FC236}">
                <a16:creationId xmlns:a16="http://schemas.microsoft.com/office/drawing/2014/main" id="{963FAF82-E525-B447-BBC8-7359C98F90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3547" y="4940278"/>
            <a:ext cx="631752" cy="631752"/>
          </a:xfrm>
          <a:prstGeom prst="rect">
            <a:avLst/>
          </a:prstGeom>
        </p:spPr>
      </p:pic>
      <p:pic>
        <p:nvPicPr>
          <p:cNvPr id="9" name="Graphic 10" descr="Male profile">
            <a:extLst>
              <a:ext uri="{FF2B5EF4-FFF2-40B4-BE49-F238E27FC236}">
                <a16:creationId xmlns:a16="http://schemas.microsoft.com/office/drawing/2014/main" id="{45725508-2FF0-CA47-823F-41D9981888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85141" y="5967918"/>
            <a:ext cx="631752" cy="631752"/>
          </a:xfrm>
          <a:prstGeom prst="rect">
            <a:avLst/>
          </a:prstGeom>
        </p:spPr>
      </p:pic>
      <p:pic>
        <p:nvPicPr>
          <p:cNvPr id="10" name="Graphic 10" descr="Male profile">
            <a:extLst>
              <a:ext uri="{FF2B5EF4-FFF2-40B4-BE49-F238E27FC236}">
                <a16:creationId xmlns:a16="http://schemas.microsoft.com/office/drawing/2014/main" id="{929B809D-21BD-D042-B22D-B7BA4F2A28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44180" y="5967918"/>
            <a:ext cx="631752" cy="631752"/>
          </a:xfrm>
          <a:prstGeom prst="rect">
            <a:avLst/>
          </a:prstGeom>
        </p:spPr>
      </p:pic>
      <p:pic>
        <p:nvPicPr>
          <p:cNvPr id="11" name="Graphic 10" descr="Male profile">
            <a:extLst>
              <a:ext uri="{FF2B5EF4-FFF2-40B4-BE49-F238E27FC236}">
                <a16:creationId xmlns:a16="http://schemas.microsoft.com/office/drawing/2014/main" id="{D0995FCB-CB01-8D48-90B4-1B27429273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07922" y="5982666"/>
            <a:ext cx="631752" cy="631752"/>
          </a:xfrm>
          <a:prstGeom prst="rect">
            <a:avLst/>
          </a:prstGeom>
        </p:spPr>
      </p:pic>
      <p:pic>
        <p:nvPicPr>
          <p:cNvPr id="12" name="Graphic 10" descr="Male profile">
            <a:extLst>
              <a:ext uri="{FF2B5EF4-FFF2-40B4-BE49-F238E27FC236}">
                <a16:creationId xmlns:a16="http://schemas.microsoft.com/office/drawing/2014/main" id="{77812225-78AF-B745-8053-0F4220A1D1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4598" y="3912638"/>
            <a:ext cx="631752" cy="631752"/>
          </a:xfrm>
          <a:prstGeom prst="rect">
            <a:avLst/>
          </a:prstGeom>
        </p:spPr>
      </p:pic>
      <p:pic>
        <p:nvPicPr>
          <p:cNvPr id="13" name="Graphic 10" descr="Male profile">
            <a:extLst>
              <a:ext uri="{FF2B5EF4-FFF2-40B4-BE49-F238E27FC236}">
                <a16:creationId xmlns:a16="http://schemas.microsoft.com/office/drawing/2014/main" id="{7712844C-76E3-0D40-8B5A-E4EE8248FC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43686" y="4922096"/>
            <a:ext cx="631752" cy="631752"/>
          </a:xfrm>
          <a:prstGeom prst="rect">
            <a:avLst/>
          </a:prstGeom>
        </p:spPr>
      </p:pic>
      <p:pic>
        <p:nvPicPr>
          <p:cNvPr id="14" name="Graphic 10" descr="Male profile">
            <a:extLst>
              <a:ext uri="{FF2B5EF4-FFF2-40B4-BE49-F238E27FC236}">
                <a16:creationId xmlns:a16="http://schemas.microsoft.com/office/drawing/2014/main" id="{E0250843-A6A9-E345-92D3-A32386617B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3912638"/>
            <a:ext cx="631752" cy="631752"/>
          </a:xfrm>
          <a:prstGeom prst="rect">
            <a:avLst/>
          </a:prstGeom>
        </p:spPr>
      </p:pic>
      <p:pic>
        <p:nvPicPr>
          <p:cNvPr id="15" name="Graphic 10" descr="Male profile">
            <a:extLst>
              <a:ext uri="{FF2B5EF4-FFF2-40B4-BE49-F238E27FC236}">
                <a16:creationId xmlns:a16="http://schemas.microsoft.com/office/drawing/2014/main" id="{3073075D-FE9E-E645-B7C1-E331C82A9D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4940278"/>
            <a:ext cx="631752" cy="631752"/>
          </a:xfrm>
          <a:prstGeom prst="rect">
            <a:avLst/>
          </a:prstGeom>
        </p:spPr>
      </p:pic>
      <p:pic>
        <p:nvPicPr>
          <p:cNvPr id="16" name="Graphic 10" descr="Male profile">
            <a:extLst>
              <a:ext uri="{FF2B5EF4-FFF2-40B4-BE49-F238E27FC236}">
                <a16:creationId xmlns:a16="http://schemas.microsoft.com/office/drawing/2014/main" id="{4647989E-EA7A-D049-BBEE-B007AEB3EF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65984" y="5967918"/>
            <a:ext cx="631752" cy="631752"/>
          </a:xfrm>
          <a:prstGeom prst="rect">
            <a:avLst/>
          </a:prstGeom>
        </p:spPr>
      </p:pic>
      <p:pic>
        <p:nvPicPr>
          <p:cNvPr id="17" name="Graphic 10" descr="Male profile">
            <a:extLst>
              <a:ext uri="{FF2B5EF4-FFF2-40B4-BE49-F238E27FC236}">
                <a16:creationId xmlns:a16="http://schemas.microsoft.com/office/drawing/2014/main" id="{A86C0132-070C-C04C-9052-0F8C7E2606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80070" y="4921049"/>
            <a:ext cx="631752" cy="631752"/>
          </a:xfrm>
          <a:prstGeom prst="rect">
            <a:avLst/>
          </a:prstGeom>
        </p:spPr>
      </p:pic>
      <p:pic>
        <p:nvPicPr>
          <p:cNvPr id="18" name="Graphic 10" descr="Male profile">
            <a:extLst>
              <a:ext uri="{FF2B5EF4-FFF2-40B4-BE49-F238E27FC236}">
                <a16:creationId xmlns:a16="http://schemas.microsoft.com/office/drawing/2014/main" id="{561F31E1-6B72-3D42-AE08-54CBFD1950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687" y="3916365"/>
            <a:ext cx="631752" cy="631752"/>
          </a:xfrm>
          <a:prstGeom prst="rect">
            <a:avLst/>
          </a:prstGeom>
        </p:spPr>
      </p:pic>
      <p:pic>
        <p:nvPicPr>
          <p:cNvPr id="19" name="Graphic 10" descr="Male profile">
            <a:extLst>
              <a:ext uri="{FF2B5EF4-FFF2-40B4-BE49-F238E27FC236}">
                <a16:creationId xmlns:a16="http://schemas.microsoft.com/office/drawing/2014/main" id="{28A39589-B778-AD44-A19D-F23CDB875E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85141" y="3918491"/>
            <a:ext cx="631752" cy="631752"/>
          </a:xfrm>
          <a:prstGeom prst="rect">
            <a:avLst/>
          </a:prstGeom>
        </p:spPr>
      </p:pic>
      <p:pic>
        <p:nvPicPr>
          <p:cNvPr id="20" name="Graphic 10" descr="Male profile">
            <a:extLst>
              <a:ext uri="{FF2B5EF4-FFF2-40B4-BE49-F238E27FC236}">
                <a16:creationId xmlns:a16="http://schemas.microsoft.com/office/drawing/2014/main" id="{9E9F19FD-BC59-7543-B412-36D291FAA6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59682" y="2949550"/>
            <a:ext cx="631752" cy="631752"/>
          </a:xfrm>
          <a:prstGeom prst="rect">
            <a:avLst/>
          </a:prstGeom>
        </p:spPr>
      </p:pic>
      <p:pic>
        <p:nvPicPr>
          <p:cNvPr id="21" name="Graphic 10" descr="Male profile">
            <a:extLst>
              <a:ext uri="{FF2B5EF4-FFF2-40B4-BE49-F238E27FC236}">
                <a16:creationId xmlns:a16="http://schemas.microsoft.com/office/drawing/2014/main" id="{9D224469-F4EB-7C4D-8A4F-29245E6803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687" y="2911681"/>
            <a:ext cx="631752" cy="631752"/>
          </a:xfrm>
          <a:prstGeom prst="rect">
            <a:avLst/>
          </a:prstGeom>
        </p:spPr>
      </p:pic>
      <p:pic>
        <p:nvPicPr>
          <p:cNvPr id="22" name="Graphic 10" descr="Male profile">
            <a:extLst>
              <a:ext uri="{FF2B5EF4-FFF2-40B4-BE49-F238E27FC236}">
                <a16:creationId xmlns:a16="http://schemas.microsoft.com/office/drawing/2014/main" id="{D782ADDE-3863-5247-9D41-7DBC7FFDDC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2924064"/>
            <a:ext cx="631752" cy="631752"/>
          </a:xfrm>
          <a:prstGeom prst="rect">
            <a:avLst/>
          </a:prstGeom>
        </p:spPr>
      </p:pic>
      <p:pic>
        <p:nvPicPr>
          <p:cNvPr id="23" name="Graphic 33" descr="Meeting">
            <a:extLst>
              <a:ext uri="{FF2B5EF4-FFF2-40B4-BE49-F238E27FC236}">
                <a16:creationId xmlns:a16="http://schemas.microsoft.com/office/drawing/2014/main" id="{6D61E1B6-A873-7C40-B1B4-31DF7DCEB70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10360" y="1046010"/>
            <a:ext cx="1681257" cy="1681257"/>
          </a:xfrm>
          <a:prstGeom prst="rect">
            <a:avLst/>
          </a:prstGeom>
        </p:spPr>
      </p:pic>
      <p:sp>
        <p:nvSpPr>
          <p:cNvPr id="27" name="Title 3">
            <a:extLst>
              <a:ext uri="{FF2B5EF4-FFF2-40B4-BE49-F238E27FC236}">
                <a16:creationId xmlns:a16="http://schemas.microsoft.com/office/drawing/2014/main" id="{F73EE7B3-96CF-4C46-9BF5-B760AA504179}"/>
              </a:ext>
            </a:extLst>
          </p:cNvPr>
          <p:cNvSpPr txBox="1">
            <a:spLocks/>
          </p:cNvSpPr>
          <p:nvPr/>
        </p:nvSpPr>
        <p:spPr bwMode="auto">
          <a:xfrm>
            <a:off x="5850988" y="1531952"/>
            <a:ext cx="4826511"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mj-lt"/>
              </a:rPr>
              <a:t>WUC Steering Committee</a:t>
            </a:r>
          </a:p>
        </p:txBody>
      </p:sp>
      <p:sp>
        <p:nvSpPr>
          <p:cNvPr id="2" name="Rounded Rectangle 1">
            <a:extLst>
              <a:ext uri="{FF2B5EF4-FFF2-40B4-BE49-F238E27FC236}">
                <a16:creationId xmlns:a16="http://schemas.microsoft.com/office/drawing/2014/main" id="{97C7F9BF-1839-9043-BB85-CBAE56BB041C}"/>
              </a:ext>
            </a:extLst>
          </p:cNvPr>
          <p:cNvSpPr/>
          <p:nvPr/>
        </p:nvSpPr>
        <p:spPr>
          <a:xfrm>
            <a:off x="1676400" y="2370366"/>
            <a:ext cx="8550608" cy="4426101"/>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25" name="Rectangular Callout 24">
            <a:extLst>
              <a:ext uri="{FF2B5EF4-FFF2-40B4-BE49-F238E27FC236}">
                <a16:creationId xmlns:a16="http://schemas.microsoft.com/office/drawing/2014/main" id="{0CB56384-9811-F444-8593-3F0021FF9840}"/>
              </a:ext>
            </a:extLst>
          </p:cNvPr>
          <p:cNvSpPr/>
          <p:nvPr/>
        </p:nvSpPr>
        <p:spPr>
          <a:xfrm>
            <a:off x="8893547" y="736863"/>
            <a:ext cx="3022600" cy="927100"/>
          </a:xfrm>
          <a:prstGeom prst="wedgeRectCallout">
            <a:avLst>
              <a:gd name="adj1" fmla="val -80295"/>
              <a:gd name="adj2" fmla="val 6500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b="1" dirty="0">
                <a:solidFill>
                  <a:sysClr val="windowText" lastClr="000000"/>
                </a:solidFill>
              </a:rPr>
              <a:t>BEFORE they were forming the STANDING Committee</a:t>
            </a:r>
          </a:p>
        </p:txBody>
      </p:sp>
    </p:spTree>
    <p:extLst>
      <p:ext uri="{BB962C8B-B14F-4D97-AF65-F5344CB8AC3E}">
        <p14:creationId xmlns:p14="http://schemas.microsoft.com/office/powerpoint/2010/main" val="327565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06A47C-3BDF-6940-808F-8C730514887D}"/>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1. New WUC Vision</a:t>
            </a:r>
          </a:p>
        </p:txBody>
      </p:sp>
    </p:spTree>
    <p:extLst>
      <p:ext uri="{BB962C8B-B14F-4D97-AF65-F5344CB8AC3E}">
        <p14:creationId xmlns:p14="http://schemas.microsoft.com/office/powerpoint/2010/main" val="414247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flipV="1">
            <a:off x="2433203" y="1871137"/>
            <a:ext cx="0" cy="2471744"/>
          </a:xfrm>
          <a:prstGeom prst="line">
            <a:avLst/>
          </a:prstGeom>
          <a:ln w="76200" cmpd="sng">
            <a:solidFill>
              <a:srgbClr val="000000"/>
            </a:solidFill>
            <a:headEnd type="triangle"/>
            <a:tailEnd type="none"/>
          </a:ln>
        </p:spPr>
        <p:style>
          <a:lnRef idx="3">
            <a:schemeClr val="accent4"/>
          </a:lnRef>
          <a:fillRef idx="0">
            <a:schemeClr val="accent4"/>
          </a:fillRef>
          <a:effectRef idx="2">
            <a:schemeClr val="accent4"/>
          </a:effectRef>
          <a:fontRef idx="minor">
            <a:schemeClr val="tx1"/>
          </a:fontRef>
        </p:style>
      </p:cxnSp>
      <p:cxnSp>
        <p:nvCxnSpPr>
          <p:cNvPr id="44" name="Straight Connector 43"/>
          <p:cNvCxnSpPr>
            <a:stCxn id="101" idx="0"/>
          </p:cNvCxnSpPr>
          <p:nvPr/>
        </p:nvCxnSpPr>
        <p:spPr>
          <a:xfrm flipV="1">
            <a:off x="10619221" y="2271049"/>
            <a:ext cx="0" cy="1688172"/>
          </a:xfrm>
          <a:prstGeom prst="line">
            <a:avLst/>
          </a:prstGeom>
          <a:ln w="76200" cmpd="sng">
            <a:solidFill>
              <a:srgbClr val="FFBE08"/>
            </a:solidFill>
          </a:ln>
        </p:spPr>
        <p:style>
          <a:lnRef idx="3">
            <a:schemeClr val="accent4"/>
          </a:lnRef>
          <a:fillRef idx="0">
            <a:schemeClr val="accent4"/>
          </a:fillRef>
          <a:effectRef idx="2">
            <a:schemeClr val="accent4"/>
          </a:effectRef>
          <a:fontRef idx="minor">
            <a:schemeClr val="tx1"/>
          </a:fontRef>
        </p:style>
      </p:cxnSp>
      <p:cxnSp>
        <p:nvCxnSpPr>
          <p:cNvPr id="69" name="Straight Connector 68"/>
          <p:cNvCxnSpPr/>
          <p:nvPr/>
        </p:nvCxnSpPr>
        <p:spPr>
          <a:xfrm flipV="1">
            <a:off x="3242898" y="3210615"/>
            <a:ext cx="0" cy="821258"/>
          </a:xfrm>
          <a:prstGeom prst="line">
            <a:avLst/>
          </a:prstGeom>
          <a:ln w="76200" cmpd="sng">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3" name="Straight Connector 52"/>
          <p:cNvCxnSpPr>
            <a:stCxn id="92" idx="0"/>
          </p:cNvCxnSpPr>
          <p:nvPr/>
        </p:nvCxnSpPr>
        <p:spPr>
          <a:xfrm flipV="1">
            <a:off x="9097274" y="3304345"/>
            <a:ext cx="0" cy="1068404"/>
          </a:xfrm>
          <a:prstGeom prst="line">
            <a:avLst/>
          </a:prstGeom>
          <a:ln w="76200" cmpd="sng">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61" name="Straight Connector 60"/>
          <p:cNvCxnSpPr/>
          <p:nvPr/>
        </p:nvCxnSpPr>
        <p:spPr>
          <a:xfrm flipV="1">
            <a:off x="6355005" y="3297759"/>
            <a:ext cx="0" cy="1038182"/>
          </a:xfrm>
          <a:prstGeom prst="line">
            <a:avLst/>
          </a:prstGeom>
          <a:ln w="76200" cmpd="sng">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49" name="Straight Connector 48"/>
          <p:cNvCxnSpPr/>
          <p:nvPr/>
        </p:nvCxnSpPr>
        <p:spPr>
          <a:xfrm flipV="1">
            <a:off x="7797565" y="3304345"/>
            <a:ext cx="0" cy="2302803"/>
          </a:xfrm>
          <a:prstGeom prst="line">
            <a:avLst/>
          </a:prstGeom>
          <a:ln w="76200" cmpd="sng">
            <a:solidFill>
              <a:srgbClr val="000000"/>
            </a:solidFill>
            <a:headEnd type="triangle"/>
            <a:tailEnd type="none"/>
          </a:ln>
        </p:spPr>
        <p:style>
          <a:lnRef idx="3">
            <a:schemeClr val="accent4"/>
          </a:lnRef>
          <a:fillRef idx="0">
            <a:schemeClr val="accent4"/>
          </a:fillRef>
          <a:effectRef idx="2">
            <a:schemeClr val="accent4"/>
          </a:effectRef>
          <a:fontRef idx="minor">
            <a:schemeClr val="tx1"/>
          </a:fontRef>
        </p:style>
      </p:cxnSp>
      <p:cxnSp>
        <p:nvCxnSpPr>
          <p:cNvPr id="18" name="Straight Connector 17"/>
          <p:cNvCxnSpPr/>
          <p:nvPr/>
        </p:nvCxnSpPr>
        <p:spPr>
          <a:xfrm flipV="1">
            <a:off x="1266866" y="2127009"/>
            <a:ext cx="0" cy="1651275"/>
          </a:xfrm>
          <a:prstGeom prst="line">
            <a:avLst/>
          </a:prstGeom>
          <a:ln w="76200" cmpd="sng">
            <a:solidFill>
              <a:schemeClr val="tx1"/>
            </a:solidFill>
          </a:ln>
        </p:spPr>
        <p:style>
          <a:lnRef idx="3">
            <a:schemeClr val="accent4"/>
          </a:lnRef>
          <a:fillRef idx="0">
            <a:schemeClr val="accent4"/>
          </a:fillRef>
          <a:effectRef idx="2">
            <a:schemeClr val="accent4"/>
          </a:effectRef>
          <a:fontRef idx="minor">
            <a:schemeClr val="tx1"/>
          </a:fontRef>
        </p:style>
      </p:cxnSp>
      <p:sp>
        <p:nvSpPr>
          <p:cNvPr id="6" name="Rounded Rectangle 5"/>
          <p:cNvSpPr/>
          <p:nvPr/>
        </p:nvSpPr>
        <p:spPr>
          <a:xfrm>
            <a:off x="170198" y="3450277"/>
            <a:ext cx="11926884" cy="353539"/>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08643" y="3469239"/>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1996</a:t>
            </a:r>
          </a:p>
        </p:txBody>
      </p:sp>
      <p:sp>
        <p:nvSpPr>
          <p:cNvPr id="24" name="TextBox 23"/>
          <p:cNvSpPr txBox="1"/>
          <p:nvPr/>
        </p:nvSpPr>
        <p:spPr>
          <a:xfrm>
            <a:off x="7477712" y="3460682"/>
            <a:ext cx="916445" cy="338554"/>
          </a:xfrm>
          <a:prstGeom prst="rect">
            <a:avLst/>
          </a:prstGeom>
          <a:noFill/>
        </p:spPr>
        <p:txBody>
          <a:bodyPr wrap="square" rtlCol="0">
            <a:spAutoFit/>
          </a:bodyPr>
          <a:lstStyle/>
          <a:p>
            <a:r>
              <a:rPr lang="en-US" sz="1600" dirty="0">
                <a:solidFill>
                  <a:schemeClr val="bg1"/>
                </a:solidFill>
                <a:latin typeface="Avenir Light"/>
                <a:cs typeface="Avenir Light"/>
              </a:rPr>
              <a:t>2009</a:t>
            </a:r>
          </a:p>
        </p:txBody>
      </p:sp>
      <p:sp>
        <p:nvSpPr>
          <p:cNvPr id="39" name="Rectangle 38"/>
          <p:cNvSpPr/>
          <p:nvPr/>
        </p:nvSpPr>
        <p:spPr>
          <a:xfrm>
            <a:off x="1533749" y="4497176"/>
            <a:ext cx="1798907"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solidFill>
                  <a:schemeClr val="tx1"/>
                </a:solidFill>
              </a:rPr>
              <a:t>LAUNCH</a:t>
            </a:r>
          </a:p>
          <a:p>
            <a:pPr algn="ctr"/>
            <a:r>
              <a:rPr lang="en-US" sz="1200" b="1" dirty="0">
                <a:solidFill>
                  <a:schemeClr val="tx1"/>
                </a:solidFill>
              </a:rPr>
              <a:t>Global Campaigns</a:t>
            </a:r>
          </a:p>
          <a:p>
            <a:pPr marL="228600" indent="-228600" algn="ctr">
              <a:buFont typeface="Wingdings" charset="2"/>
              <a:buChar char="²"/>
            </a:pPr>
            <a:r>
              <a:rPr lang="en-US" sz="1050" b="1" dirty="0">
                <a:solidFill>
                  <a:schemeClr val="tx1"/>
                </a:solidFill>
              </a:rPr>
              <a:t>Secure Tenure</a:t>
            </a:r>
          </a:p>
          <a:p>
            <a:pPr marL="228600" indent="-228600" algn="ctr">
              <a:buFont typeface="Wingdings" charset="2"/>
              <a:buChar char="²"/>
            </a:pPr>
            <a:r>
              <a:rPr lang="en-US" sz="1050" b="1" dirty="0">
                <a:solidFill>
                  <a:schemeClr val="tx1"/>
                </a:solidFill>
              </a:rPr>
              <a:t>Urban Governance</a:t>
            </a:r>
          </a:p>
        </p:txBody>
      </p:sp>
      <p:sp>
        <p:nvSpPr>
          <p:cNvPr id="54" name="Rectangle 53"/>
          <p:cNvSpPr/>
          <p:nvPr/>
        </p:nvSpPr>
        <p:spPr>
          <a:xfrm>
            <a:off x="8598410" y="2777170"/>
            <a:ext cx="992629" cy="50685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00" b="1" dirty="0">
                <a:solidFill>
                  <a:srgbClr val="1C2E79"/>
                </a:solidFill>
              </a:rPr>
              <a:t>WUC </a:t>
            </a:r>
          </a:p>
          <a:p>
            <a:pPr algn="ctr"/>
            <a:r>
              <a:rPr lang="en-US" sz="1000" b="1" dirty="0">
                <a:solidFill>
                  <a:srgbClr val="1C2E79"/>
                </a:solidFill>
              </a:rPr>
              <a:t>Steering Committee 1, 2 </a:t>
            </a:r>
          </a:p>
        </p:txBody>
      </p:sp>
      <p:pic>
        <p:nvPicPr>
          <p:cNvPr id="3" name="Picture 2" descr="estudio685-habitatII-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710" y="661066"/>
            <a:ext cx="1008311" cy="1560481"/>
          </a:xfrm>
          <a:prstGeom prst="rect">
            <a:avLst/>
          </a:prstGeom>
        </p:spPr>
      </p:pic>
      <p:sp>
        <p:nvSpPr>
          <p:cNvPr id="34" name="TextBox 33"/>
          <p:cNvSpPr txBox="1"/>
          <p:nvPr/>
        </p:nvSpPr>
        <p:spPr>
          <a:xfrm>
            <a:off x="1911620" y="3463833"/>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1999</a:t>
            </a:r>
          </a:p>
        </p:txBody>
      </p:sp>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088" y="5037562"/>
            <a:ext cx="1462313" cy="1325996"/>
          </a:xfrm>
          <a:prstGeom prst="rect">
            <a:avLst/>
          </a:prstGeom>
        </p:spPr>
      </p:pic>
      <p:sp>
        <p:nvSpPr>
          <p:cNvPr id="36" name="TextBox 35"/>
          <p:cNvSpPr txBox="1"/>
          <p:nvPr/>
        </p:nvSpPr>
        <p:spPr>
          <a:xfrm>
            <a:off x="5875017" y="3469239"/>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2007</a:t>
            </a:r>
          </a:p>
        </p:txBody>
      </p:sp>
      <p:sp>
        <p:nvSpPr>
          <p:cNvPr id="37" name="TextBox 36"/>
          <p:cNvSpPr txBox="1"/>
          <p:nvPr/>
        </p:nvSpPr>
        <p:spPr>
          <a:xfrm>
            <a:off x="10171158" y="3465513"/>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2010</a:t>
            </a:r>
          </a:p>
        </p:txBody>
      </p:sp>
      <p:sp>
        <p:nvSpPr>
          <p:cNvPr id="38" name="Rectangle 37"/>
          <p:cNvSpPr/>
          <p:nvPr/>
        </p:nvSpPr>
        <p:spPr>
          <a:xfrm>
            <a:off x="1533749" y="2487559"/>
            <a:ext cx="1798907" cy="433445"/>
          </a:xfrm>
          <a:prstGeom prst="rect">
            <a:avLst/>
          </a:prstGeom>
          <a:solidFill>
            <a:srgbClr val="FFFFFF"/>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solidFill>
                  <a:schemeClr val="tx1"/>
                </a:solidFill>
              </a:rPr>
              <a:t>REVITALIZATION</a:t>
            </a:r>
          </a:p>
          <a:p>
            <a:pPr algn="ctr"/>
            <a:r>
              <a:rPr lang="en-US" sz="1200" b="1" dirty="0">
                <a:solidFill>
                  <a:schemeClr val="tx1"/>
                </a:solidFill>
              </a:rPr>
              <a:t>CHS 17 Res 17/7</a:t>
            </a:r>
            <a:endParaRPr lang="en-US" sz="1050" b="1" dirty="0">
              <a:solidFill>
                <a:schemeClr val="tx1"/>
              </a:solidFill>
            </a:endParaRPr>
          </a:p>
        </p:txBody>
      </p:sp>
      <p:cxnSp>
        <p:nvCxnSpPr>
          <p:cNvPr id="40" name="Straight Connector 39"/>
          <p:cNvCxnSpPr/>
          <p:nvPr/>
        </p:nvCxnSpPr>
        <p:spPr>
          <a:xfrm flipH="1" flipV="1">
            <a:off x="1911620" y="1911091"/>
            <a:ext cx="528154" cy="1"/>
          </a:xfrm>
          <a:prstGeom prst="line">
            <a:avLst/>
          </a:prstGeom>
          <a:ln w="76200" cmpd="sng">
            <a:solidFill>
              <a:srgbClr val="000000"/>
            </a:solidFill>
          </a:ln>
        </p:spPr>
        <p:style>
          <a:lnRef idx="3">
            <a:schemeClr val="accent4"/>
          </a:lnRef>
          <a:fillRef idx="0">
            <a:schemeClr val="accent4"/>
          </a:fillRef>
          <a:effectRef idx="2">
            <a:schemeClr val="accent4"/>
          </a:effectRef>
          <a:fontRef idx="minor">
            <a:schemeClr val="tx1"/>
          </a:fontRef>
        </p:style>
      </p:cxnSp>
      <p:sp>
        <p:nvSpPr>
          <p:cNvPr id="50" name="Rectangle 49"/>
          <p:cNvSpPr/>
          <p:nvPr/>
        </p:nvSpPr>
        <p:spPr>
          <a:xfrm>
            <a:off x="5458976" y="2813967"/>
            <a:ext cx="1798907" cy="433445"/>
          </a:xfrm>
          <a:prstGeom prst="rect">
            <a:avLst/>
          </a:prstGeom>
          <a:solidFill>
            <a:srgbClr val="FFFFFF"/>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solidFill>
                  <a:schemeClr val="tx1"/>
                </a:solidFill>
              </a:rPr>
              <a:t>GC 20 </a:t>
            </a:r>
          </a:p>
          <a:p>
            <a:pPr algn="ctr"/>
            <a:r>
              <a:rPr lang="en-US" sz="1200" b="1" dirty="0">
                <a:solidFill>
                  <a:schemeClr val="tx1"/>
                </a:solidFill>
              </a:rPr>
              <a:t>MTSIP</a:t>
            </a:r>
          </a:p>
          <a:p>
            <a:pPr algn="ctr"/>
            <a:r>
              <a:rPr lang="en-US" sz="1200" b="1" dirty="0">
                <a:solidFill>
                  <a:schemeClr val="tx1"/>
                </a:solidFill>
              </a:rPr>
              <a:t>2008-13</a:t>
            </a:r>
            <a:endParaRPr lang="en-US" sz="1050" b="1" dirty="0">
              <a:solidFill>
                <a:schemeClr val="tx1"/>
              </a:solidFill>
            </a:endParaRPr>
          </a:p>
        </p:txBody>
      </p:sp>
      <p:sp>
        <p:nvSpPr>
          <p:cNvPr id="52" name="Rectangle 51"/>
          <p:cNvSpPr/>
          <p:nvPr/>
        </p:nvSpPr>
        <p:spPr>
          <a:xfrm>
            <a:off x="7246414" y="4398358"/>
            <a:ext cx="1070629" cy="906525"/>
          </a:xfrm>
          <a:prstGeom prst="rect">
            <a:avLst/>
          </a:prstGeom>
          <a:solidFill>
            <a:srgbClr val="FFFFFF"/>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MERGE</a:t>
            </a:r>
          </a:p>
          <a:p>
            <a:pPr algn="ctr"/>
            <a:r>
              <a:rPr lang="en-US" sz="1050" b="1" dirty="0">
                <a:solidFill>
                  <a:schemeClr val="tx1"/>
                </a:solidFill>
              </a:rPr>
              <a:t>into one single campaign to support the strategic plan</a:t>
            </a:r>
            <a:endParaRPr lang="en-US" sz="1000" b="1" dirty="0">
              <a:solidFill>
                <a:schemeClr val="tx1"/>
              </a:solidFill>
            </a:endParaRPr>
          </a:p>
        </p:txBody>
      </p:sp>
      <p:sp>
        <p:nvSpPr>
          <p:cNvPr id="58" name="Rectangle 57"/>
          <p:cNvSpPr/>
          <p:nvPr/>
        </p:nvSpPr>
        <p:spPr>
          <a:xfrm>
            <a:off x="6898111" y="2788163"/>
            <a:ext cx="1798907"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solidFill>
                  <a:schemeClr val="tx1"/>
                </a:solidFill>
              </a:rPr>
              <a:t>GC 21</a:t>
            </a:r>
          </a:p>
          <a:p>
            <a:pPr algn="ctr"/>
            <a:r>
              <a:rPr lang="en-US" sz="1050" b="1" dirty="0">
                <a:solidFill>
                  <a:schemeClr val="tx1"/>
                </a:solidFill>
              </a:rPr>
              <a:t>partners </a:t>
            </a:r>
          </a:p>
          <a:p>
            <a:pPr algn="ctr"/>
            <a:r>
              <a:rPr lang="en-US" sz="1050" b="1" dirty="0">
                <a:solidFill>
                  <a:schemeClr val="tx1"/>
                </a:solidFill>
              </a:rPr>
              <a:t>consultations</a:t>
            </a:r>
          </a:p>
        </p:txBody>
      </p:sp>
      <p:sp>
        <p:nvSpPr>
          <p:cNvPr id="59" name="Rectangle 58"/>
          <p:cNvSpPr/>
          <p:nvPr/>
        </p:nvSpPr>
        <p:spPr>
          <a:xfrm>
            <a:off x="7996517" y="2110246"/>
            <a:ext cx="1260060"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b="1" dirty="0">
              <a:solidFill>
                <a:schemeClr val="tx1"/>
              </a:solidFill>
            </a:endParaRPr>
          </a:p>
        </p:txBody>
      </p:sp>
      <p:sp>
        <p:nvSpPr>
          <p:cNvPr id="65" name="Rectangle 64"/>
          <p:cNvSpPr/>
          <p:nvPr/>
        </p:nvSpPr>
        <p:spPr>
          <a:xfrm>
            <a:off x="5724975" y="4335941"/>
            <a:ext cx="1260060" cy="656189"/>
          </a:xfrm>
          <a:prstGeom prst="rect">
            <a:avLst/>
          </a:prstGeom>
          <a:solidFill>
            <a:srgbClr val="FFFFFF"/>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Campaigns to support the strategic plan</a:t>
            </a:r>
          </a:p>
        </p:txBody>
      </p:sp>
      <p:sp>
        <p:nvSpPr>
          <p:cNvPr id="67" name="TextBox 66"/>
          <p:cNvSpPr txBox="1"/>
          <p:nvPr/>
        </p:nvSpPr>
        <p:spPr>
          <a:xfrm>
            <a:off x="2828065" y="3464565"/>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2000</a:t>
            </a:r>
          </a:p>
        </p:txBody>
      </p:sp>
      <p:sp>
        <p:nvSpPr>
          <p:cNvPr id="68" name="Rectangle 67"/>
          <p:cNvSpPr/>
          <p:nvPr/>
        </p:nvSpPr>
        <p:spPr>
          <a:xfrm>
            <a:off x="2597470" y="2870899"/>
            <a:ext cx="1304736"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solidFill>
                  <a:schemeClr val="tx1"/>
                </a:solidFill>
              </a:rPr>
              <a:t>GA Res 54/209</a:t>
            </a:r>
            <a:endParaRPr lang="en-US" sz="1050" b="1" dirty="0">
              <a:solidFill>
                <a:schemeClr val="tx1"/>
              </a:solidFill>
            </a:endParaRPr>
          </a:p>
        </p:txBody>
      </p:sp>
      <p:sp>
        <p:nvSpPr>
          <p:cNvPr id="73" name="Rectangle 72"/>
          <p:cNvSpPr/>
          <p:nvPr/>
        </p:nvSpPr>
        <p:spPr>
          <a:xfrm>
            <a:off x="2694583" y="3973498"/>
            <a:ext cx="1260060"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Recognition of the two campaigns</a:t>
            </a:r>
            <a:endParaRPr lang="en-US" sz="1050" b="1" dirty="0">
              <a:solidFill>
                <a:schemeClr val="tx1"/>
              </a:solidFill>
            </a:endParaRPr>
          </a:p>
        </p:txBody>
      </p:sp>
      <p:sp>
        <p:nvSpPr>
          <p:cNvPr id="81" name="Rectangle 80"/>
          <p:cNvSpPr/>
          <p:nvPr/>
        </p:nvSpPr>
        <p:spPr>
          <a:xfrm>
            <a:off x="7251453" y="5669604"/>
            <a:ext cx="1092223" cy="693954"/>
          </a:xfrm>
          <a:prstGeom prst="rect">
            <a:avLst/>
          </a:prstGeom>
          <a:solidFill>
            <a:srgbClr val="1C2E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Global Campaign on Sustainable Urbanization</a:t>
            </a:r>
          </a:p>
        </p:txBody>
      </p:sp>
      <p:grpSp>
        <p:nvGrpSpPr>
          <p:cNvPr id="93" name="Group 92"/>
          <p:cNvGrpSpPr/>
          <p:nvPr/>
        </p:nvGrpSpPr>
        <p:grpSpPr>
          <a:xfrm>
            <a:off x="8639051" y="4136960"/>
            <a:ext cx="916445" cy="1289760"/>
            <a:chOff x="6452403" y="3795196"/>
            <a:chExt cx="916445" cy="1289760"/>
          </a:xfrm>
        </p:grpSpPr>
        <p:sp>
          <p:nvSpPr>
            <p:cNvPr id="92" name="Oval 91"/>
            <p:cNvSpPr/>
            <p:nvPr/>
          </p:nvSpPr>
          <p:spPr>
            <a:xfrm>
              <a:off x="6452403" y="4030985"/>
              <a:ext cx="916445" cy="932381"/>
            </a:xfrm>
            <a:prstGeom prst="ellipse">
              <a:avLst/>
            </a:prstGeom>
            <a:solidFill>
              <a:schemeClr val="accent1"/>
            </a:solidFill>
            <a:ln w="28575" cmpd="sng">
              <a:solidFill>
                <a:srgbClr val="1C2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3" name="Rectangle 62"/>
            <p:cNvSpPr/>
            <p:nvPr/>
          </p:nvSpPr>
          <p:spPr>
            <a:xfrm>
              <a:off x="6452403" y="3795196"/>
              <a:ext cx="898864" cy="12897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b="1" i="1" dirty="0">
                <a:solidFill>
                  <a:schemeClr val="accent1"/>
                </a:solidFill>
              </a:endParaRPr>
            </a:p>
            <a:p>
              <a:pPr algn="ctr"/>
              <a:r>
                <a:rPr lang="en-US" sz="1000" b="1" dirty="0">
                  <a:solidFill>
                    <a:srgbClr val="FFFFFF"/>
                  </a:solidFill>
                </a:rPr>
                <a:t>WUC</a:t>
              </a:r>
            </a:p>
            <a:p>
              <a:pPr algn="ctr"/>
              <a:r>
                <a:rPr lang="en-US" sz="1000" b="1" dirty="0">
                  <a:solidFill>
                    <a:srgbClr val="FFFFFF"/>
                  </a:solidFill>
                </a:rPr>
                <a:t>Principles </a:t>
              </a:r>
            </a:p>
            <a:p>
              <a:pPr algn="ctr"/>
              <a:r>
                <a:rPr lang="en-US" sz="900" b="1" dirty="0">
                  <a:solidFill>
                    <a:srgbClr val="FFFFFF"/>
                  </a:solidFill>
                </a:rPr>
                <a:t>for Sustainable Urbanization</a:t>
              </a:r>
            </a:p>
            <a:p>
              <a:pPr algn="ctr"/>
              <a:endParaRPr lang="en-US" sz="800" b="1" i="1" dirty="0">
                <a:solidFill>
                  <a:srgbClr val="1C2E79"/>
                </a:solidFill>
              </a:endParaRPr>
            </a:p>
          </p:txBody>
        </p:sp>
      </p:grpSp>
      <p:pic>
        <p:nvPicPr>
          <p:cNvPr id="101" name="Picture 100" descr="CemilGira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4128" y="3959221"/>
            <a:ext cx="1290186" cy="1290186"/>
          </a:xfrm>
          <a:prstGeom prst="rect">
            <a:avLst/>
          </a:prstGeom>
        </p:spPr>
      </p:pic>
      <p:pic>
        <p:nvPicPr>
          <p:cNvPr id="102" name="Picture 101" descr="images-1.png"/>
          <p:cNvPicPr>
            <a:picLocks noChangeAspect="1"/>
          </p:cNvPicPr>
          <p:nvPr/>
        </p:nvPicPr>
        <p:blipFill rotWithShape="1">
          <a:blip r:embed="rId5">
            <a:extLst>
              <a:ext uri="{28A0092B-C50C-407E-A947-70E740481C1C}">
                <a14:useLocalDpi xmlns:a14="http://schemas.microsoft.com/office/drawing/2010/main" val="0"/>
              </a:ext>
            </a:extLst>
          </a:blip>
          <a:srcRect l="28376" t="7313" r="28446" b="10074"/>
          <a:stretch/>
        </p:blipFill>
        <p:spPr>
          <a:xfrm>
            <a:off x="10021571" y="683083"/>
            <a:ext cx="1187591" cy="1702022"/>
          </a:xfrm>
          <a:prstGeom prst="rect">
            <a:avLst/>
          </a:prstGeom>
        </p:spPr>
      </p:pic>
      <p:sp>
        <p:nvSpPr>
          <p:cNvPr id="107" name="Rectangle 106"/>
          <p:cNvSpPr/>
          <p:nvPr/>
        </p:nvSpPr>
        <p:spPr>
          <a:xfrm>
            <a:off x="9974128" y="5249210"/>
            <a:ext cx="1290186" cy="693954"/>
          </a:xfrm>
          <a:prstGeom prst="rect">
            <a:avLst/>
          </a:prstGeom>
          <a:solidFill>
            <a:srgbClr val="FFBE0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LAUNCH OF THE WORLD URBAN CAMPAIGN</a:t>
            </a:r>
          </a:p>
        </p:txBody>
      </p:sp>
      <p:pic>
        <p:nvPicPr>
          <p:cNvPr id="108" name="Picture 107" descr="downloa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1571" y="5983489"/>
            <a:ext cx="1278613" cy="760138"/>
          </a:xfrm>
          <a:prstGeom prst="rect">
            <a:avLst/>
          </a:prstGeom>
        </p:spPr>
      </p:pic>
      <p:cxnSp>
        <p:nvCxnSpPr>
          <p:cNvPr id="110" name="Straight Connector 109"/>
          <p:cNvCxnSpPr/>
          <p:nvPr/>
        </p:nvCxnSpPr>
        <p:spPr>
          <a:xfrm flipV="1">
            <a:off x="10701148" y="2916444"/>
            <a:ext cx="0" cy="527381"/>
          </a:xfrm>
          <a:prstGeom prst="line">
            <a:avLst/>
          </a:prstGeom>
          <a:ln w="76200" cmpd="sng">
            <a:solidFill>
              <a:srgbClr val="4472C4"/>
            </a:solidFill>
          </a:ln>
        </p:spPr>
        <p:style>
          <a:lnRef idx="3">
            <a:schemeClr val="accent4"/>
          </a:lnRef>
          <a:fillRef idx="0">
            <a:schemeClr val="accent4"/>
          </a:fillRef>
          <a:effectRef idx="2">
            <a:schemeClr val="accent4"/>
          </a:effectRef>
          <a:fontRef idx="minor">
            <a:schemeClr val="tx1"/>
          </a:fontRef>
        </p:style>
      </p:cxnSp>
      <p:sp>
        <p:nvSpPr>
          <p:cNvPr id="111" name="Rectangle 110"/>
          <p:cNvSpPr/>
          <p:nvPr/>
        </p:nvSpPr>
        <p:spPr>
          <a:xfrm>
            <a:off x="10686932" y="2930811"/>
            <a:ext cx="1044460"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100" b="1" dirty="0">
                <a:solidFill>
                  <a:schemeClr val="tx1"/>
                </a:solidFill>
              </a:rPr>
              <a:t>WUC </a:t>
            </a:r>
          </a:p>
          <a:p>
            <a:r>
              <a:rPr lang="en-US" sz="1100" b="1" dirty="0">
                <a:solidFill>
                  <a:schemeClr val="tx1"/>
                </a:solidFill>
              </a:rPr>
              <a:t>SC 3</a:t>
            </a:r>
          </a:p>
          <a:p>
            <a:r>
              <a:rPr lang="en-US" sz="1100" b="1" dirty="0">
                <a:solidFill>
                  <a:schemeClr val="tx1"/>
                </a:solidFill>
              </a:rPr>
              <a:t>Rio de Janeiro</a:t>
            </a:r>
          </a:p>
        </p:txBody>
      </p:sp>
      <p:sp>
        <p:nvSpPr>
          <p:cNvPr id="113" name="TextBox 112"/>
          <p:cNvSpPr txBox="1"/>
          <p:nvPr/>
        </p:nvSpPr>
        <p:spPr>
          <a:xfrm>
            <a:off x="2175697" y="955299"/>
            <a:ext cx="7239802" cy="830997"/>
          </a:xfrm>
          <a:prstGeom prst="rect">
            <a:avLst/>
          </a:prstGeom>
          <a:noFill/>
        </p:spPr>
        <p:txBody>
          <a:bodyPr wrap="none" rtlCol="0">
            <a:spAutoFit/>
          </a:bodyPr>
          <a:lstStyle/>
          <a:p>
            <a:r>
              <a:rPr lang="en-US" sz="2400" dirty="0">
                <a:latin typeface="+mj-lt"/>
              </a:rPr>
              <a:t>Building on the legacy of the Habitat II Conference (1996)</a:t>
            </a:r>
          </a:p>
          <a:p>
            <a:endParaRPr lang="en-US" sz="2400" dirty="0">
              <a:latin typeface="+mj-lt"/>
            </a:endParaRPr>
          </a:p>
        </p:txBody>
      </p:sp>
      <p:sp>
        <p:nvSpPr>
          <p:cNvPr id="41" name="TextBox 40">
            <a:extLst>
              <a:ext uri="{FF2B5EF4-FFF2-40B4-BE49-F238E27FC236}">
                <a16:creationId xmlns:a16="http://schemas.microsoft.com/office/drawing/2014/main" id="{923E98B0-78AC-44F6-98D3-68C1CD74308C}"/>
              </a:ext>
            </a:extLst>
          </p:cNvPr>
          <p:cNvSpPr txBox="1"/>
          <p:nvPr/>
        </p:nvSpPr>
        <p:spPr>
          <a:xfrm>
            <a:off x="2059008" y="250755"/>
            <a:ext cx="7478907" cy="646331"/>
          </a:xfrm>
          <a:prstGeom prst="rect">
            <a:avLst/>
          </a:prstGeom>
          <a:noFill/>
        </p:spPr>
        <p:txBody>
          <a:bodyPr wrap="none" rtlCol="0">
            <a:spAutoFit/>
          </a:bodyPr>
          <a:lstStyle/>
          <a:p>
            <a:r>
              <a:rPr lang="en-US" sz="3600" b="1" dirty="0">
                <a:latin typeface="+mj-lt"/>
              </a:rPr>
              <a:t>World Urban Campaign: the beginnings</a:t>
            </a:r>
          </a:p>
        </p:txBody>
      </p:sp>
    </p:spTree>
    <p:extLst>
      <p:ext uri="{BB962C8B-B14F-4D97-AF65-F5344CB8AC3E}">
        <p14:creationId xmlns:p14="http://schemas.microsoft.com/office/powerpoint/2010/main" val="60169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a:stCxn id="27" idx="0"/>
          </p:cNvCxnSpPr>
          <p:nvPr/>
        </p:nvCxnSpPr>
        <p:spPr>
          <a:xfrm flipV="1">
            <a:off x="10476109" y="2546543"/>
            <a:ext cx="0" cy="1516526"/>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cxnSp>
        <p:nvCxnSpPr>
          <p:cNvPr id="101" name="Straight Connector 100"/>
          <p:cNvCxnSpPr/>
          <p:nvPr/>
        </p:nvCxnSpPr>
        <p:spPr>
          <a:xfrm flipV="1">
            <a:off x="7220766" y="2546544"/>
            <a:ext cx="0" cy="1472508"/>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cxnSp>
        <p:nvCxnSpPr>
          <p:cNvPr id="119" name="Straight Connector 118"/>
          <p:cNvCxnSpPr>
            <a:endCxn id="10" idx="2"/>
          </p:cNvCxnSpPr>
          <p:nvPr/>
        </p:nvCxnSpPr>
        <p:spPr>
          <a:xfrm flipH="1" flipV="1">
            <a:off x="8128000" y="2529747"/>
            <a:ext cx="10252" cy="1489305"/>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pic>
        <p:nvPicPr>
          <p:cNvPr id="141" name="Picture 140" descr="downloa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31847">
            <a:off x="4157644" y="4849652"/>
            <a:ext cx="1291967" cy="1834868"/>
          </a:xfrm>
          <a:prstGeom prst="rect">
            <a:avLst/>
          </a:prstGeom>
          <a:ln>
            <a:solidFill>
              <a:srgbClr val="7F7F7F"/>
            </a:solidFill>
          </a:ln>
        </p:spPr>
      </p:pic>
      <p:cxnSp>
        <p:nvCxnSpPr>
          <p:cNvPr id="85" name="Straight Connector 84"/>
          <p:cNvCxnSpPr/>
          <p:nvPr/>
        </p:nvCxnSpPr>
        <p:spPr>
          <a:xfrm flipH="1" flipV="1">
            <a:off x="6230901" y="2930500"/>
            <a:ext cx="27486" cy="3070399"/>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cxnSp>
        <p:nvCxnSpPr>
          <p:cNvPr id="61" name="Straight Connector 60"/>
          <p:cNvCxnSpPr/>
          <p:nvPr/>
        </p:nvCxnSpPr>
        <p:spPr>
          <a:xfrm flipV="1">
            <a:off x="3611019" y="2529747"/>
            <a:ext cx="4037" cy="1489305"/>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cxnSp>
        <p:nvCxnSpPr>
          <p:cNvPr id="55" name="Straight Connector 54"/>
          <p:cNvCxnSpPr/>
          <p:nvPr/>
        </p:nvCxnSpPr>
        <p:spPr>
          <a:xfrm flipV="1">
            <a:off x="680181" y="2921005"/>
            <a:ext cx="0" cy="1224275"/>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pic>
        <p:nvPicPr>
          <p:cNvPr id="2" name="Picture 1" descr="Habitat-III_1.png"/>
          <p:cNvPicPr>
            <a:picLocks noChangeAspect="1"/>
          </p:cNvPicPr>
          <p:nvPr/>
        </p:nvPicPr>
        <p:blipFill rotWithShape="1">
          <a:blip r:embed="rId3">
            <a:extLst>
              <a:ext uri="{28A0092B-C50C-407E-A947-70E740481C1C}">
                <a14:useLocalDpi xmlns:a14="http://schemas.microsoft.com/office/drawing/2010/main" val="0"/>
              </a:ext>
            </a:extLst>
          </a:blip>
          <a:srcRect l="16631" r="17646"/>
          <a:stretch/>
        </p:blipFill>
        <p:spPr>
          <a:xfrm>
            <a:off x="9414388" y="763824"/>
            <a:ext cx="2123441" cy="1818406"/>
          </a:xfrm>
          <a:prstGeom prst="rect">
            <a:avLst/>
          </a:prstGeom>
        </p:spPr>
      </p:pic>
      <p:cxnSp>
        <p:nvCxnSpPr>
          <p:cNvPr id="28" name="Straight Connector 27"/>
          <p:cNvCxnSpPr/>
          <p:nvPr/>
        </p:nvCxnSpPr>
        <p:spPr>
          <a:xfrm flipV="1">
            <a:off x="5396777" y="2611460"/>
            <a:ext cx="0" cy="901842"/>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sp>
        <p:nvSpPr>
          <p:cNvPr id="6" name="Rounded Rectangle 5"/>
          <p:cNvSpPr/>
          <p:nvPr/>
        </p:nvSpPr>
        <p:spPr>
          <a:xfrm>
            <a:off x="170198" y="3450277"/>
            <a:ext cx="11926884" cy="353539"/>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70198" y="3462069"/>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2010</a:t>
            </a:r>
          </a:p>
        </p:txBody>
      </p:sp>
      <p:sp>
        <p:nvSpPr>
          <p:cNvPr id="8" name="TextBox 7"/>
          <p:cNvSpPr txBox="1"/>
          <p:nvPr/>
        </p:nvSpPr>
        <p:spPr>
          <a:xfrm>
            <a:off x="10155353" y="3462690"/>
            <a:ext cx="641511" cy="338554"/>
          </a:xfrm>
          <a:prstGeom prst="rect">
            <a:avLst/>
          </a:prstGeom>
          <a:noFill/>
        </p:spPr>
        <p:txBody>
          <a:bodyPr wrap="square" rtlCol="0">
            <a:spAutoFit/>
          </a:bodyPr>
          <a:lstStyle/>
          <a:p>
            <a:r>
              <a:rPr lang="en-US" sz="1600" dirty="0">
                <a:solidFill>
                  <a:schemeClr val="bg1"/>
                </a:solidFill>
                <a:latin typeface="Avenir Light"/>
                <a:cs typeface="Avenir Light"/>
              </a:rPr>
              <a:t>2016</a:t>
            </a:r>
          </a:p>
        </p:txBody>
      </p:sp>
      <p:sp>
        <p:nvSpPr>
          <p:cNvPr id="24" name="TextBox 23"/>
          <p:cNvSpPr txBox="1"/>
          <p:nvPr/>
        </p:nvSpPr>
        <p:spPr>
          <a:xfrm>
            <a:off x="3248273" y="3469239"/>
            <a:ext cx="916445" cy="338554"/>
          </a:xfrm>
          <a:prstGeom prst="rect">
            <a:avLst/>
          </a:prstGeom>
          <a:noFill/>
        </p:spPr>
        <p:txBody>
          <a:bodyPr wrap="square" rtlCol="0">
            <a:spAutoFit/>
          </a:bodyPr>
          <a:lstStyle/>
          <a:p>
            <a:r>
              <a:rPr lang="en-US" sz="1600" dirty="0">
                <a:solidFill>
                  <a:schemeClr val="bg1"/>
                </a:solidFill>
                <a:latin typeface="Avenir Light"/>
                <a:cs typeface="Avenir Light"/>
              </a:rPr>
              <a:t>2012</a:t>
            </a:r>
          </a:p>
        </p:txBody>
      </p:sp>
      <p:cxnSp>
        <p:nvCxnSpPr>
          <p:cNvPr id="53" name="Straight Connector 52"/>
          <p:cNvCxnSpPr/>
          <p:nvPr/>
        </p:nvCxnSpPr>
        <p:spPr>
          <a:xfrm flipV="1">
            <a:off x="10401396" y="2921004"/>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54" name="Rectangle 53"/>
          <p:cNvSpPr/>
          <p:nvPr/>
        </p:nvSpPr>
        <p:spPr>
          <a:xfrm>
            <a:off x="9709512" y="2825928"/>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16</a:t>
            </a:r>
          </a:p>
        </p:txBody>
      </p:sp>
      <p:sp>
        <p:nvSpPr>
          <p:cNvPr id="56" name="Rectangle 55"/>
          <p:cNvSpPr/>
          <p:nvPr/>
        </p:nvSpPr>
        <p:spPr>
          <a:xfrm>
            <a:off x="-11703" y="2935120"/>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4</a:t>
            </a:r>
          </a:p>
          <a:p>
            <a:pPr algn="r"/>
            <a:r>
              <a:rPr lang="en-US" sz="900" b="1" dirty="0">
                <a:solidFill>
                  <a:schemeClr val="tx1"/>
                </a:solidFill>
              </a:rPr>
              <a:t>Alicante</a:t>
            </a:r>
          </a:p>
        </p:txBody>
      </p:sp>
      <p:sp>
        <p:nvSpPr>
          <p:cNvPr id="27" name="Rounded Rectangle 26"/>
          <p:cNvSpPr/>
          <p:nvPr/>
        </p:nvSpPr>
        <p:spPr>
          <a:xfrm>
            <a:off x="10045125" y="4063069"/>
            <a:ext cx="861967" cy="1412241"/>
          </a:xfrm>
          <a:prstGeom prst="roundRect">
            <a:avLst>
              <a:gd name="adj" fmla="val 10000"/>
            </a:avLst>
          </a:prstGeom>
          <a:blipFill rotWithShape="1">
            <a:blip r:embed="rId4">
              <a:extLst>
                <a:ext uri="{28A0092B-C50C-407E-A947-70E740481C1C}">
                  <a14:useLocalDpi xmlns:a14="http://schemas.microsoft.com/office/drawing/2010/main" val="0"/>
                </a:ext>
              </a:extLst>
            </a:blip>
            <a:srcRect/>
            <a:stretch>
              <a:fillRect l="-3000" r="-3000"/>
            </a:stretch>
          </a:blipFill>
          <a:ln>
            <a:solidFill>
              <a:srgbClr val="7F7F7F"/>
            </a:solidFill>
          </a:ln>
        </p:spPr>
        <p:style>
          <a:lnRef idx="3">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sp>
        <p:nvSpPr>
          <p:cNvPr id="35" name="Rectangle 34"/>
          <p:cNvSpPr/>
          <p:nvPr/>
        </p:nvSpPr>
        <p:spPr>
          <a:xfrm>
            <a:off x="10879727" y="4063069"/>
            <a:ext cx="976993" cy="65618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100" b="1" dirty="0">
                <a:solidFill>
                  <a:schemeClr val="tx1"/>
                </a:solidFill>
              </a:rPr>
              <a:t>Recognition of the WUC </a:t>
            </a:r>
          </a:p>
          <a:p>
            <a:r>
              <a:rPr lang="en-US" sz="1050" b="1" i="1" dirty="0">
                <a:solidFill>
                  <a:schemeClr val="tx1"/>
                </a:solidFill>
              </a:rPr>
              <a:t>Para 128 </a:t>
            </a:r>
          </a:p>
        </p:txBody>
      </p:sp>
      <p:cxnSp>
        <p:nvCxnSpPr>
          <p:cNvPr id="41" name="Straight Connector 40"/>
          <p:cNvCxnSpPr/>
          <p:nvPr/>
        </p:nvCxnSpPr>
        <p:spPr>
          <a:xfrm flipV="1">
            <a:off x="2038837" y="2926398"/>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42" name="Rectangle 41"/>
          <p:cNvSpPr/>
          <p:nvPr/>
        </p:nvSpPr>
        <p:spPr>
          <a:xfrm>
            <a:off x="1302062" y="2921004"/>
            <a:ext cx="736775"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6</a:t>
            </a:r>
          </a:p>
          <a:p>
            <a:pPr algn="r"/>
            <a:r>
              <a:rPr lang="en-US" sz="800" b="1" dirty="0">
                <a:solidFill>
                  <a:schemeClr val="tx1"/>
                </a:solidFill>
              </a:rPr>
              <a:t>Amsterdam</a:t>
            </a:r>
          </a:p>
        </p:txBody>
      </p:sp>
      <p:sp>
        <p:nvSpPr>
          <p:cNvPr id="49" name="Rectangle 48"/>
          <p:cNvSpPr/>
          <p:nvPr/>
        </p:nvSpPr>
        <p:spPr>
          <a:xfrm>
            <a:off x="3217793" y="4029843"/>
            <a:ext cx="780291" cy="90791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100" b="1" dirty="0">
              <a:solidFill>
                <a:schemeClr val="tx1"/>
              </a:solidFill>
            </a:endParaRPr>
          </a:p>
          <a:p>
            <a:pPr algn="ctr"/>
            <a:r>
              <a:rPr lang="en-US" sz="1100" b="1" dirty="0">
                <a:solidFill>
                  <a:schemeClr val="tx1"/>
                </a:solidFill>
              </a:rPr>
              <a:t>Manifesto for Cities towards Habitat III</a:t>
            </a:r>
          </a:p>
          <a:p>
            <a:pPr algn="ctr"/>
            <a:endParaRPr lang="en-US" sz="1100" b="1" dirty="0">
              <a:solidFill>
                <a:schemeClr val="tx1"/>
              </a:solidFill>
            </a:endParaRPr>
          </a:p>
        </p:txBody>
      </p:sp>
      <p:cxnSp>
        <p:nvCxnSpPr>
          <p:cNvPr id="50" name="Straight Connector 49"/>
          <p:cNvCxnSpPr/>
          <p:nvPr/>
        </p:nvCxnSpPr>
        <p:spPr>
          <a:xfrm flipV="1">
            <a:off x="1372065" y="2926398"/>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52" name="Rectangle 51"/>
          <p:cNvSpPr/>
          <p:nvPr/>
        </p:nvSpPr>
        <p:spPr>
          <a:xfrm>
            <a:off x="551660" y="2921004"/>
            <a:ext cx="820405"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5</a:t>
            </a:r>
          </a:p>
          <a:p>
            <a:pPr algn="r"/>
            <a:r>
              <a:rPr lang="en-US" sz="900" b="1" dirty="0">
                <a:solidFill>
                  <a:schemeClr val="tx1"/>
                </a:solidFill>
              </a:rPr>
              <a:t>Shanghai</a:t>
            </a:r>
          </a:p>
        </p:txBody>
      </p:sp>
      <p:cxnSp>
        <p:nvCxnSpPr>
          <p:cNvPr id="57" name="Straight Connector 56"/>
          <p:cNvCxnSpPr/>
          <p:nvPr/>
        </p:nvCxnSpPr>
        <p:spPr>
          <a:xfrm flipV="1">
            <a:off x="2758417" y="2930520"/>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58" name="Rectangle 57"/>
          <p:cNvSpPr/>
          <p:nvPr/>
        </p:nvSpPr>
        <p:spPr>
          <a:xfrm>
            <a:off x="2066533" y="2931913"/>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7</a:t>
            </a:r>
          </a:p>
          <a:p>
            <a:pPr algn="r"/>
            <a:r>
              <a:rPr lang="en-US" sz="900" b="1" dirty="0">
                <a:solidFill>
                  <a:schemeClr val="tx1"/>
                </a:solidFill>
              </a:rPr>
              <a:t>Marseille</a:t>
            </a:r>
          </a:p>
        </p:txBody>
      </p:sp>
      <p:cxnSp>
        <p:nvCxnSpPr>
          <p:cNvPr id="59" name="Straight Connector 58"/>
          <p:cNvCxnSpPr/>
          <p:nvPr/>
        </p:nvCxnSpPr>
        <p:spPr>
          <a:xfrm flipV="1">
            <a:off x="3539962" y="2922602"/>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60" name="Rectangle 59"/>
          <p:cNvSpPr/>
          <p:nvPr/>
        </p:nvSpPr>
        <p:spPr>
          <a:xfrm>
            <a:off x="2848078" y="2886267"/>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8</a:t>
            </a:r>
          </a:p>
        </p:txBody>
      </p:sp>
      <p:graphicFrame>
        <p:nvGraphicFramePr>
          <p:cNvPr id="19" name="Diagram 18"/>
          <p:cNvGraphicFramePr/>
          <p:nvPr>
            <p:extLst>
              <p:ext uri="{D42A27DB-BD31-4B8C-83A1-F6EECF244321}">
                <p14:modId xmlns:p14="http://schemas.microsoft.com/office/powerpoint/2010/main" val="229277821"/>
              </p:ext>
            </p:extLst>
          </p:nvPr>
        </p:nvGraphicFramePr>
        <p:xfrm>
          <a:off x="551659" y="3836172"/>
          <a:ext cx="1988341" cy="15599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80" name="Straight Connector 79"/>
          <p:cNvCxnSpPr/>
          <p:nvPr/>
        </p:nvCxnSpPr>
        <p:spPr>
          <a:xfrm flipV="1">
            <a:off x="4408540" y="2930520"/>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81" name="Rectangle 80"/>
          <p:cNvSpPr/>
          <p:nvPr/>
        </p:nvSpPr>
        <p:spPr>
          <a:xfrm>
            <a:off x="3717964" y="2929901"/>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9</a:t>
            </a:r>
          </a:p>
          <a:p>
            <a:pPr algn="r"/>
            <a:r>
              <a:rPr lang="en-US" sz="900" b="1" dirty="0">
                <a:solidFill>
                  <a:schemeClr val="tx1"/>
                </a:solidFill>
              </a:rPr>
              <a:t>Nantes</a:t>
            </a:r>
          </a:p>
        </p:txBody>
      </p:sp>
      <p:cxnSp>
        <p:nvCxnSpPr>
          <p:cNvPr id="82" name="Straight Connector 81"/>
          <p:cNvCxnSpPr/>
          <p:nvPr/>
        </p:nvCxnSpPr>
        <p:spPr>
          <a:xfrm flipV="1">
            <a:off x="5325722" y="2931624"/>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83" name="Rectangle 82"/>
          <p:cNvSpPr/>
          <p:nvPr/>
        </p:nvSpPr>
        <p:spPr>
          <a:xfrm>
            <a:off x="4609227" y="2879390"/>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10</a:t>
            </a:r>
          </a:p>
        </p:txBody>
      </p:sp>
      <p:sp>
        <p:nvSpPr>
          <p:cNvPr id="84" name="TextBox 83"/>
          <p:cNvSpPr txBox="1"/>
          <p:nvPr/>
        </p:nvSpPr>
        <p:spPr>
          <a:xfrm>
            <a:off x="4948714" y="3477615"/>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2014</a:t>
            </a:r>
          </a:p>
        </p:txBody>
      </p:sp>
      <p:sp>
        <p:nvSpPr>
          <p:cNvPr id="86" name="Rectangle 85"/>
          <p:cNvSpPr/>
          <p:nvPr/>
        </p:nvSpPr>
        <p:spPr>
          <a:xfrm>
            <a:off x="5539017" y="2935120"/>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11</a:t>
            </a:r>
          </a:p>
          <a:p>
            <a:pPr algn="r"/>
            <a:r>
              <a:rPr lang="en-US" sz="900" b="1" dirty="0">
                <a:solidFill>
                  <a:schemeClr val="tx1"/>
                </a:solidFill>
              </a:rPr>
              <a:t>Caserta</a:t>
            </a:r>
          </a:p>
        </p:txBody>
      </p:sp>
      <p:sp>
        <p:nvSpPr>
          <p:cNvPr id="32" name="Pentagon 31"/>
          <p:cNvSpPr/>
          <p:nvPr/>
        </p:nvSpPr>
        <p:spPr>
          <a:xfrm>
            <a:off x="3248272" y="5688614"/>
            <a:ext cx="2908687" cy="314257"/>
          </a:xfrm>
          <a:prstGeom prst="homePlate">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lvl="0"/>
            <a:r>
              <a:rPr lang="en-GB" sz="1400" dirty="0"/>
              <a:t>I’m a City Changer</a:t>
            </a:r>
          </a:p>
        </p:txBody>
      </p:sp>
      <p:pic>
        <p:nvPicPr>
          <p:cNvPr id="93" name="Picture 92" descr="Screenshot 2020-02-20 at 18.47.59.png"/>
          <p:cNvPicPr>
            <a:picLocks noChangeAspect="1"/>
          </p:cNvPicPr>
          <p:nvPr/>
        </p:nvPicPr>
        <p:blipFill rotWithShape="1">
          <a:blip r:embed="rId10">
            <a:extLst>
              <a:ext uri="{28A0092B-C50C-407E-A947-70E740481C1C}">
                <a14:useLocalDpi xmlns:a14="http://schemas.microsoft.com/office/drawing/2010/main" val="0"/>
              </a:ext>
            </a:extLst>
          </a:blip>
          <a:srcRect r="78679" b="63553"/>
          <a:stretch/>
        </p:blipFill>
        <p:spPr>
          <a:xfrm>
            <a:off x="3075357" y="5003441"/>
            <a:ext cx="978928" cy="638789"/>
          </a:xfrm>
          <a:prstGeom prst="rect">
            <a:avLst/>
          </a:prstGeom>
        </p:spPr>
      </p:pic>
      <p:pic>
        <p:nvPicPr>
          <p:cNvPr id="94" name="Picture 93" descr="unnamed-1.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22169" y="4437048"/>
            <a:ext cx="1292539" cy="874207"/>
          </a:xfrm>
          <a:prstGeom prst="rect">
            <a:avLst/>
          </a:prstGeom>
        </p:spPr>
      </p:pic>
      <p:sp>
        <p:nvSpPr>
          <p:cNvPr id="95" name="Pentagon 94"/>
          <p:cNvSpPr/>
          <p:nvPr/>
        </p:nvSpPr>
        <p:spPr>
          <a:xfrm>
            <a:off x="6227907" y="5686642"/>
            <a:ext cx="5838695" cy="314257"/>
          </a:xfrm>
          <a:prstGeom prst="homePlate">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lvl="0"/>
            <a:r>
              <a:rPr lang="en-GB" sz="1400" dirty="0"/>
              <a:t>The City We Need </a:t>
            </a:r>
          </a:p>
        </p:txBody>
      </p:sp>
      <p:cxnSp>
        <p:nvCxnSpPr>
          <p:cNvPr id="96" name="Straight Connector 95"/>
          <p:cNvCxnSpPr/>
          <p:nvPr/>
        </p:nvCxnSpPr>
        <p:spPr>
          <a:xfrm flipV="1">
            <a:off x="7143376" y="2924083"/>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97" name="Rectangle 96"/>
          <p:cNvSpPr/>
          <p:nvPr/>
        </p:nvSpPr>
        <p:spPr>
          <a:xfrm>
            <a:off x="6448050" y="2930722"/>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12</a:t>
            </a:r>
          </a:p>
          <a:p>
            <a:pPr algn="r"/>
            <a:r>
              <a:rPr lang="en-US" sz="900" b="1" dirty="0">
                <a:solidFill>
                  <a:schemeClr val="tx1"/>
                </a:solidFill>
              </a:rPr>
              <a:t>Nairobi</a:t>
            </a:r>
          </a:p>
        </p:txBody>
      </p:sp>
      <p:sp>
        <p:nvSpPr>
          <p:cNvPr id="98" name="TextBox 97"/>
          <p:cNvSpPr txBox="1"/>
          <p:nvPr/>
        </p:nvSpPr>
        <p:spPr>
          <a:xfrm>
            <a:off x="6746113" y="3468157"/>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2015</a:t>
            </a:r>
          </a:p>
        </p:txBody>
      </p:sp>
      <p:pic>
        <p:nvPicPr>
          <p:cNvPr id="100" name="Picture 99" descr="Habitat-III_1.png"/>
          <p:cNvPicPr>
            <a:picLocks noChangeAspect="1"/>
          </p:cNvPicPr>
          <p:nvPr/>
        </p:nvPicPr>
        <p:blipFill rotWithShape="1">
          <a:blip r:embed="rId3">
            <a:extLst>
              <a:ext uri="{28A0092B-C50C-407E-A947-70E740481C1C}">
                <a14:useLocalDpi xmlns:a14="http://schemas.microsoft.com/office/drawing/2010/main" val="0"/>
              </a:ext>
            </a:extLst>
          </a:blip>
          <a:srcRect l="16631" r="17646"/>
          <a:stretch/>
        </p:blipFill>
        <p:spPr>
          <a:xfrm>
            <a:off x="6830574" y="1709229"/>
            <a:ext cx="768330" cy="657958"/>
          </a:xfrm>
          <a:prstGeom prst="rect">
            <a:avLst/>
          </a:prstGeom>
        </p:spPr>
      </p:pic>
      <p:sp>
        <p:nvSpPr>
          <p:cNvPr id="102" name="Rectangle 101"/>
          <p:cNvSpPr/>
          <p:nvPr/>
        </p:nvSpPr>
        <p:spPr>
          <a:xfrm>
            <a:off x="6793992" y="2198571"/>
            <a:ext cx="853548"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PrepCom2</a:t>
            </a:r>
          </a:p>
        </p:txBody>
      </p:sp>
      <p:pic>
        <p:nvPicPr>
          <p:cNvPr id="103" name="Picture 102" descr="download-3.jpg"/>
          <p:cNvPicPr>
            <a:picLocks noChangeAspect="1"/>
          </p:cNvPicPr>
          <p:nvPr/>
        </p:nvPicPr>
        <p:blipFill rotWithShape="1">
          <a:blip r:embed="rId12">
            <a:extLst>
              <a:ext uri="{28A0092B-C50C-407E-A947-70E740481C1C}">
                <a14:useLocalDpi xmlns:a14="http://schemas.microsoft.com/office/drawing/2010/main" val="0"/>
              </a:ext>
            </a:extLst>
          </a:blip>
          <a:srcRect l="9288" t="12691" r="12832" b="8536"/>
          <a:stretch/>
        </p:blipFill>
        <p:spPr>
          <a:xfrm>
            <a:off x="6875829" y="4067904"/>
            <a:ext cx="742297" cy="740846"/>
          </a:xfrm>
          <a:prstGeom prst="rect">
            <a:avLst/>
          </a:prstGeom>
        </p:spPr>
      </p:pic>
      <p:sp>
        <p:nvSpPr>
          <p:cNvPr id="105" name="TextBox 104"/>
          <p:cNvSpPr txBox="1"/>
          <p:nvPr/>
        </p:nvSpPr>
        <p:spPr>
          <a:xfrm>
            <a:off x="4140324" y="3461974"/>
            <a:ext cx="916445" cy="338554"/>
          </a:xfrm>
          <a:prstGeom prst="rect">
            <a:avLst/>
          </a:prstGeom>
          <a:noFill/>
        </p:spPr>
        <p:txBody>
          <a:bodyPr wrap="square" rtlCol="0">
            <a:spAutoFit/>
          </a:bodyPr>
          <a:lstStyle/>
          <a:p>
            <a:r>
              <a:rPr lang="en-US" sz="1600" dirty="0">
                <a:solidFill>
                  <a:schemeClr val="bg1"/>
                </a:solidFill>
                <a:latin typeface="Avenir Light"/>
                <a:cs typeface="Avenir Light"/>
              </a:rPr>
              <a:t>2013</a:t>
            </a:r>
          </a:p>
        </p:txBody>
      </p:sp>
      <p:sp>
        <p:nvSpPr>
          <p:cNvPr id="106" name="TextBox 105"/>
          <p:cNvSpPr txBox="1"/>
          <p:nvPr/>
        </p:nvSpPr>
        <p:spPr>
          <a:xfrm>
            <a:off x="1805385" y="3450277"/>
            <a:ext cx="916445" cy="338554"/>
          </a:xfrm>
          <a:prstGeom prst="rect">
            <a:avLst/>
          </a:prstGeom>
          <a:noFill/>
        </p:spPr>
        <p:txBody>
          <a:bodyPr wrap="square" rtlCol="0">
            <a:spAutoFit/>
          </a:bodyPr>
          <a:lstStyle/>
          <a:p>
            <a:r>
              <a:rPr lang="en-US" sz="1600" dirty="0">
                <a:solidFill>
                  <a:schemeClr val="bg1"/>
                </a:solidFill>
                <a:latin typeface="Avenir Light"/>
                <a:cs typeface="Avenir Light"/>
              </a:rPr>
              <a:t>2011</a:t>
            </a:r>
          </a:p>
        </p:txBody>
      </p:sp>
      <p:pic>
        <p:nvPicPr>
          <p:cNvPr id="3" name="Picture 2" descr="download-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33525">
            <a:off x="8128000" y="4719258"/>
            <a:ext cx="1286387" cy="1833787"/>
          </a:xfrm>
          <a:prstGeom prst="rect">
            <a:avLst/>
          </a:prstGeom>
          <a:ln>
            <a:solidFill>
              <a:schemeClr val="bg1">
                <a:lumMod val="50000"/>
              </a:schemeClr>
            </a:solidFill>
          </a:ln>
        </p:spPr>
      </p:pic>
      <p:pic>
        <p:nvPicPr>
          <p:cNvPr id="114" name="Picture 113" descr="unnamed-1.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96707" y="6036285"/>
            <a:ext cx="853820" cy="577480"/>
          </a:xfrm>
          <a:prstGeom prst="rect">
            <a:avLst/>
          </a:prstGeom>
        </p:spPr>
      </p:pic>
      <p:sp>
        <p:nvSpPr>
          <p:cNvPr id="115" name="Rectangle 114"/>
          <p:cNvSpPr/>
          <p:nvPr/>
        </p:nvSpPr>
        <p:spPr>
          <a:xfrm>
            <a:off x="10384608" y="6131747"/>
            <a:ext cx="1710901"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100" b="1" dirty="0">
                <a:solidFill>
                  <a:schemeClr val="tx1"/>
                </a:solidFill>
              </a:rPr>
              <a:t>2015-16: 26 UTCs</a:t>
            </a:r>
          </a:p>
          <a:p>
            <a:r>
              <a:rPr lang="en-US" sz="1100" b="1" dirty="0">
                <a:solidFill>
                  <a:schemeClr val="tx1"/>
                </a:solidFill>
              </a:rPr>
              <a:t>2017: 59 UTCs for implementing the NUA</a:t>
            </a:r>
          </a:p>
          <a:p>
            <a:r>
              <a:rPr lang="en-US" sz="1100" b="1">
                <a:solidFill>
                  <a:schemeClr val="tx1"/>
                </a:solidFill>
              </a:rPr>
              <a:t>2018-19</a:t>
            </a:r>
            <a:endParaRPr lang="en-US" sz="1100" b="1" dirty="0">
              <a:solidFill>
                <a:schemeClr val="tx1"/>
              </a:solidFill>
            </a:endParaRPr>
          </a:p>
        </p:txBody>
      </p:sp>
      <p:sp>
        <p:nvSpPr>
          <p:cNvPr id="116" name="Rectangle 115"/>
          <p:cNvSpPr/>
          <p:nvPr/>
        </p:nvSpPr>
        <p:spPr>
          <a:xfrm>
            <a:off x="7589630" y="4003603"/>
            <a:ext cx="1097243"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Lobbying for and urban SDG</a:t>
            </a:r>
          </a:p>
        </p:txBody>
      </p:sp>
      <p:cxnSp>
        <p:nvCxnSpPr>
          <p:cNvPr id="117" name="Straight Connector 116"/>
          <p:cNvCxnSpPr/>
          <p:nvPr/>
        </p:nvCxnSpPr>
        <p:spPr>
          <a:xfrm flipV="1">
            <a:off x="8059041" y="2924106"/>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18" name="Rectangle 117"/>
          <p:cNvSpPr/>
          <p:nvPr/>
        </p:nvSpPr>
        <p:spPr>
          <a:xfrm>
            <a:off x="7358427" y="2924106"/>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13</a:t>
            </a:r>
          </a:p>
          <a:p>
            <a:pPr algn="r"/>
            <a:r>
              <a:rPr lang="en-US" sz="900" b="1" dirty="0">
                <a:solidFill>
                  <a:schemeClr val="tx1"/>
                </a:solidFill>
              </a:rPr>
              <a:t>New York</a:t>
            </a:r>
          </a:p>
        </p:txBody>
      </p:sp>
      <p:cxnSp>
        <p:nvCxnSpPr>
          <p:cNvPr id="121" name="Straight Connector 120"/>
          <p:cNvCxnSpPr/>
          <p:nvPr/>
        </p:nvCxnSpPr>
        <p:spPr>
          <a:xfrm flipV="1">
            <a:off x="8950648" y="2924211"/>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22" name="Rectangle 121"/>
          <p:cNvSpPr/>
          <p:nvPr/>
        </p:nvSpPr>
        <p:spPr>
          <a:xfrm>
            <a:off x="8256694" y="2915691"/>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14</a:t>
            </a:r>
          </a:p>
          <a:p>
            <a:pPr algn="r"/>
            <a:r>
              <a:rPr lang="en-US" sz="900" b="1" dirty="0">
                <a:solidFill>
                  <a:schemeClr val="tx1"/>
                </a:solidFill>
              </a:rPr>
              <a:t>Prague</a:t>
            </a:r>
          </a:p>
        </p:txBody>
      </p:sp>
      <p:cxnSp>
        <p:nvCxnSpPr>
          <p:cNvPr id="123" name="Straight Connector 122"/>
          <p:cNvCxnSpPr/>
          <p:nvPr/>
        </p:nvCxnSpPr>
        <p:spPr>
          <a:xfrm flipV="1">
            <a:off x="9640462" y="2921004"/>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24" name="Rectangle 123"/>
          <p:cNvSpPr/>
          <p:nvPr/>
        </p:nvSpPr>
        <p:spPr>
          <a:xfrm>
            <a:off x="8948578" y="2919515"/>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15</a:t>
            </a:r>
          </a:p>
          <a:p>
            <a:pPr algn="r"/>
            <a:r>
              <a:rPr lang="en-US" sz="900" b="1" dirty="0">
                <a:solidFill>
                  <a:schemeClr val="tx1"/>
                </a:solidFill>
              </a:rPr>
              <a:t>Surabaya</a:t>
            </a:r>
          </a:p>
        </p:txBody>
      </p:sp>
      <p:pic>
        <p:nvPicPr>
          <p:cNvPr id="125" name="Picture 124" descr="images.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00817" y="1190310"/>
            <a:ext cx="1391920" cy="1391920"/>
          </a:xfrm>
          <a:prstGeom prst="rect">
            <a:avLst/>
          </a:prstGeom>
        </p:spPr>
      </p:pic>
      <p:pic>
        <p:nvPicPr>
          <p:cNvPr id="126" name="Picture 125" descr="WUF 2012.jpg"/>
          <p:cNvPicPr>
            <a:picLocks noChangeAspect="1"/>
          </p:cNvPicPr>
          <p:nvPr/>
        </p:nvPicPr>
        <p:blipFill rotWithShape="1">
          <a:blip r:embed="rId15">
            <a:extLst>
              <a:ext uri="{28A0092B-C50C-407E-A947-70E740481C1C}">
                <a14:useLocalDpi xmlns:a14="http://schemas.microsoft.com/office/drawing/2010/main" val="0"/>
              </a:ext>
            </a:extLst>
          </a:blip>
          <a:srcRect l="26551" t="9806" r="22049" b="11669"/>
          <a:stretch/>
        </p:blipFill>
        <p:spPr>
          <a:xfrm>
            <a:off x="3032516" y="1094618"/>
            <a:ext cx="1381228" cy="1418952"/>
          </a:xfrm>
          <a:prstGeom prst="rect">
            <a:avLst/>
          </a:prstGeom>
        </p:spPr>
      </p:pic>
      <p:grpSp>
        <p:nvGrpSpPr>
          <p:cNvPr id="149" name="Group 148"/>
          <p:cNvGrpSpPr/>
          <p:nvPr/>
        </p:nvGrpSpPr>
        <p:grpSpPr>
          <a:xfrm>
            <a:off x="7565666" y="1136590"/>
            <a:ext cx="1124667" cy="1393157"/>
            <a:chOff x="7565666" y="1136590"/>
            <a:chExt cx="1124667" cy="1393157"/>
          </a:xfrm>
        </p:grpSpPr>
        <p:pic>
          <p:nvPicPr>
            <p:cNvPr id="10" name="Picture 9" descr="download-2.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90975" y="1655697"/>
              <a:ext cx="874050" cy="874050"/>
            </a:xfrm>
            <a:prstGeom prst="rect">
              <a:avLst/>
            </a:prstGeom>
          </p:spPr>
        </p:pic>
        <p:pic>
          <p:nvPicPr>
            <p:cNvPr id="130" name="Picture 129" descr="un-sdg-summit-logo-2015.jpg"/>
            <p:cNvPicPr>
              <a:picLocks noChangeAspect="1"/>
            </p:cNvPicPr>
            <p:nvPr/>
          </p:nvPicPr>
          <p:blipFill rotWithShape="1">
            <a:blip r:embed="rId17">
              <a:extLst>
                <a:ext uri="{28A0092B-C50C-407E-A947-70E740481C1C}">
                  <a14:useLocalDpi xmlns:a14="http://schemas.microsoft.com/office/drawing/2010/main" val="0"/>
                </a:ext>
              </a:extLst>
            </a:blip>
            <a:srcRect t="17890" b="22128"/>
            <a:stretch/>
          </p:blipFill>
          <p:spPr>
            <a:xfrm>
              <a:off x="7565666" y="1136590"/>
              <a:ext cx="1124667" cy="505330"/>
            </a:xfrm>
            <a:prstGeom prst="rect">
              <a:avLst/>
            </a:prstGeom>
          </p:spPr>
        </p:pic>
      </p:grpSp>
      <p:pic>
        <p:nvPicPr>
          <p:cNvPr id="15" name="Picture 14" descr="world-urban-campaign-8-728.jpg"/>
          <p:cNvPicPr>
            <a:picLocks noChangeAspect="1"/>
          </p:cNvPicPr>
          <p:nvPr/>
        </p:nvPicPr>
        <p:blipFill rotWithShape="1">
          <a:blip r:embed="rId18">
            <a:extLst>
              <a:ext uri="{28A0092B-C50C-407E-A947-70E740481C1C}">
                <a14:useLocalDpi xmlns:a14="http://schemas.microsoft.com/office/drawing/2010/main" val="0"/>
              </a:ext>
            </a:extLst>
          </a:blip>
          <a:srcRect t="-1" r="60396" b="36442"/>
          <a:stretch/>
        </p:blipFill>
        <p:spPr>
          <a:xfrm rot="548281">
            <a:off x="1787357" y="4525053"/>
            <a:ext cx="973825" cy="1172143"/>
          </a:xfrm>
          <a:prstGeom prst="rect">
            <a:avLst/>
          </a:prstGeom>
          <a:ln>
            <a:solidFill>
              <a:srgbClr val="4472C4"/>
            </a:solidFill>
          </a:ln>
        </p:spPr>
      </p:pic>
      <p:sp>
        <p:nvSpPr>
          <p:cNvPr id="131" name="Pentagon 130"/>
          <p:cNvSpPr/>
          <p:nvPr/>
        </p:nvSpPr>
        <p:spPr>
          <a:xfrm>
            <a:off x="680181" y="5698047"/>
            <a:ext cx="2537612" cy="314257"/>
          </a:xfrm>
          <a:prstGeom prst="homePlate">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lvl="0"/>
            <a:r>
              <a:rPr lang="en-GB" sz="1400" dirty="0"/>
              <a:t>Better City, Better Life</a:t>
            </a:r>
          </a:p>
        </p:txBody>
      </p:sp>
      <p:pic>
        <p:nvPicPr>
          <p:cNvPr id="136" name="Picture 7" descr="UTS Bannere-Final-02.jpg">
            <a:extLst>
              <a:ext uri="{FF2B5EF4-FFF2-40B4-BE49-F238E27FC236}">
                <a16:creationId xmlns:a16="http://schemas.microsoft.com/office/drawing/2014/main" id="{DA06E6ED-3A46-4DFC-828A-C30100AE1576}"/>
              </a:ext>
            </a:extLst>
          </p:cNvPr>
          <p:cNvPicPr>
            <a:picLocks noChangeAspect="1"/>
          </p:cNvPicPr>
          <p:nvPr/>
        </p:nvPicPr>
        <p:blipFill rotWithShape="1">
          <a:blip r:embed="rId19">
            <a:extLst>
              <a:ext uri="{28A0092B-C50C-407E-A947-70E740481C1C}">
                <a14:useLocalDpi xmlns:a14="http://schemas.microsoft.com/office/drawing/2010/main" val="0"/>
              </a:ext>
            </a:extLst>
          </a:blip>
          <a:srcRect l="3664" r="33520" b="10134"/>
          <a:stretch/>
        </p:blipFill>
        <p:spPr bwMode="auto">
          <a:xfrm rot="393263">
            <a:off x="9000712" y="4423273"/>
            <a:ext cx="863601" cy="926629"/>
          </a:xfrm>
          <a:prstGeom prst="rect">
            <a:avLst/>
          </a:prstGeom>
          <a:noFill/>
          <a:ln w="9525">
            <a:solidFill>
              <a:srgbClr val="7F7F7F"/>
            </a:solidFill>
            <a:miter lim="800000"/>
            <a:headEnd/>
            <a:tailEnd/>
          </a:ln>
          <a:extLst>
            <a:ext uri="{909E8E84-426E-40dd-AFC4-6F175D3DCCD1}">
              <a14:hiddenFill xmlns:a14="http://schemas.microsoft.com/office/drawing/2010/main" xmlns="">
                <a:solidFill>
                  <a:srgbClr val="FFFFFF"/>
                </a:solidFill>
              </a14:hiddenFill>
            </a:ext>
          </a:extLst>
        </p:spPr>
      </p:pic>
      <p:sp>
        <p:nvSpPr>
          <p:cNvPr id="137" name="Rectangle 136"/>
          <p:cNvSpPr/>
          <p:nvPr/>
        </p:nvSpPr>
        <p:spPr>
          <a:xfrm>
            <a:off x="6055722" y="6056256"/>
            <a:ext cx="2306638"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marL="171450" indent="-171450">
              <a:buFont typeface="Arial"/>
              <a:buChar char="•"/>
            </a:pPr>
            <a:r>
              <a:rPr lang="en-US" sz="1100" b="1" dirty="0">
                <a:solidFill>
                  <a:schemeClr val="tx1"/>
                </a:solidFill>
              </a:rPr>
              <a:t>A manifesto around 10 principles and 10 drivers of change</a:t>
            </a:r>
          </a:p>
          <a:p>
            <a:pPr marL="171450" indent="-171450">
              <a:buFont typeface="Arial"/>
              <a:buChar char="•"/>
            </a:pPr>
            <a:r>
              <a:rPr lang="en-US" sz="1100" b="1" dirty="0">
                <a:solidFill>
                  <a:schemeClr val="tx1"/>
                </a:solidFill>
              </a:rPr>
              <a:t>172 urban solutions</a:t>
            </a:r>
          </a:p>
        </p:txBody>
      </p:sp>
      <p:cxnSp>
        <p:nvCxnSpPr>
          <p:cNvPr id="139" name="Straight Connector 138"/>
          <p:cNvCxnSpPr/>
          <p:nvPr/>
        </p:nvCxnSpPr>
        <p:spPr>
          <a:xfrm flipV="1">
            <a:off x="11349367" y="2925540"/>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40" name="Rectangle 139"/>
          <p:cNvSpPr/>
          <p:nvPr/>
        </p:nvSpPr>
        <p:spPr>
          <a:xfrm>
            <a:off x="10657483" y="2849013"/>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17</a:t>
            </a:r>
          </a:p>
        </p:txBody>
      </p:sp>
      <p:sp>
        <p:nvSpPr>
          <p:cNvPr id="151" name="Rectangle 150"/>
          <p:cNvSpPr/>
          <p:nvPr/>
        </p:nvSpPr>
        <p:spPr>
          <a:xfrm>
            <a:off x="9195953" y="2546544"/>
            <a:ext cx="853548"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PrepCom3</a:t>
            </a:r>
          </a:p>
        </p:txBody>
      </p:sp>
      <p:sp>
        <p:nvSpPr>
          <p:cNvPr id="71" name="TextBox 70">
            <a:extLst>
              <a:ext uri="{FF2B5EF4-FFF2-40B4-BE49-F238E27FC236}">
                <a16:creationId xmlns:a16="http://schemas.microsoft.com/office/drawing/2014/main" id="{AABEBF57-F4B7-412A-A2ED-94479FA0EC8F}"/>
              </a:ext>
            </a:extLst>
          </p:cNvPr>
          <p:cNvSpPr txBox="1"/>
          <p:nvPr/>
        </p:nvSpPr>
        <p:spPr>
          <a:xfrm>
            <a:off x="142338" y="75045"/>
            <a:ext cx="3613297" cy="1200329"/>
          </a:xfrm>
          <a:prstGeom prst="rect">
            <a:avLst/>
          </a:prstGeom>
          <a:noFill/>
        </p:spPr>
        <p:txBody>
          <a:bodyPr wrap="none" rtlCol="0">
            <a:spAutoFit/>
          </a:bodyPr>
          <a:lstStyle/>
          <a:p>
            <a:r>
              <a:rPr lang="en-US" sz="3600" b="1" dirty="0">
                <a:latin typeface="+mj-lt"/>
              </a:rPr>
              <a:t>Towards Habitat III</a:t>
            </a:r>
          </a:p>
          <a:p>
            <a:endParaRPr lang="en-US" sz="3600" b="1" dirty="0">
              <a:latin typeface="+mj-lt"/>
            </a:endParaRPr>
          </a:p>
        </p:txBody>
      </p:sp>
      <p:sp>
        <p:nvSpPr>
          <p:cNvPr id="72" name="Rectangle 71">
            <a:extLst>
              <a:ext uri="{FF2B5EF4-FFF2-40B4-BE49-F238E27FC236}">
                <a16:creationId xmlns:a16="http://schemas.microsoft.com/office/drawing/2014/main" id="{F31C3ED9-82B1-4D53-B98F-6E69FD5B3EE4}"/>
              </a:ext>
            </a:extLst>
          </p:cNvPr>
          <p:cNvSpPr/>
          <p:nvPr/>
        </p:nvSpPr>
        <p:spPr>
          <a:xfrm>
            <a:off x="96491" y="6330280"/>
            <a:ext cx="1988340"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100" b="1">
                <a:solidFill>
                  <a:schemeClr val="tx1"/>
                </a:solidFill>
              </a:rPr>
              <a:t>LEGEND:</a:t>
            </a:r>
          </a:p>
          <a:p>
            <a:r>
              <a:rPr lang="en-US" sz="1100" b="1">
                <a:solidFill>
                  <a:schemeClr val="tx1"/>
                </a:solidFill>
              </a:rPr>
              <a:t>SC: WUC Steering Committee</a:t>
            </a:r>
            <a:endParaRPr lang="en-US" sz="900" b="1" dirty="0">
              <a:solidFill>
                <a:schemeClr val="tx1"/>
              </a:solidFill>
            </a:endParaRPr>
          </a:p>
        </p:txBody>
      </p:sp>
      <p:sp>
        <p:nvSpPr>
          <p:cNvPr id="73" name="TextBox 72">
            <a:extLst>
              <a:ext uri="{FF2B5EF4-FFF2-40B4-BE49-F238E27FC236}">
                <a16:creationId xmlns:a16="http://schemas.microsoft.com/office/drawing/2014/main" id="{ABEE1299-77F2-6044-B6C2-0444018E98E0}"/>
              </a:ext>
            </a:extLst>
          </p:cNvPr>
          <p:cNvSpPr txBox="1"/>
          <p:nvPr/>
        </p:nvSpPr>
        <p:spPr>
          <a:xfrm>
            <a:off x="179346" y="647958"/>
            <a:ext cx="2804534" cy="1631216"/>
          </a:xfrm>
          <a:prstGeom prst="rect">
            <a:avLst/>
          </a:prstGeom>
          <a:noFill/>
        </p:spPr>
        <p:txBody>
          <a:bodyPr wrap="square" rtlCol="0">
            <a:spAutoFit/>
          </a:bodyPr>
          <a:lstStyle/>
          <a:p>
            <a:r>
              <a:rPr lang="en-US" sz="2000" b="1" u="sng" dirty="0">
                <a:latin typeface="+mj-lt"/>
              </a:rPr>
              <a:t>Mission</a:t>
            </a:r>
            <a:r>
              <a:rPr lang="en-US" sz="2000" b="1" dirty="0">
                <a:latin typeface="+mj-lt"/>
              </a:rPr>
              <a:t>: Promote sustainable urbanization. Unite, connect, enable, measure. Craft a new vision towards Habitat III.</a:t>
            </a:r>
          </a:p>
        </p:txBody>
      </p:sp>
    </p:spTree>
    <p:extLst>
      <p:ext uri="{BB962C8B-B14F-4D97-AF65-F5344CB8AC3E}">
        <p14:creationId xmlns:p14="http://schemas.microsoft.com/office/powerpoint/2010/main" val="185279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2">
            <a:extLst>
              <a:ext uri="{FF2B5EF4-FFF2-40B4-BE49-F238E27FC236}">
                <a16:creationId xmlns:a16="http://schemas.microsoft.com/office/drawing/2014/main" id="{3344E042-4288-4269-852C-F366E6B9E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637" y="4253136"/>
            <a:ext cx="2966776" cy="23469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19" name="Straight Connector 118"/>
          <p:cNvCxnSpPr>
            <a:cxnSpLocks/>
          </p:cNvCxnSpPr>
          <p:nvPr/>
        </p:nvCxnSpPr>
        <p:spPr>
          <a:xfrm flipH="1" flipV="1">
            <a:off x="3843385" y="2566700"/>
            <a:ext cx="10252" cy="1489305"/>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cxnSp>
        <p:nvCxnSpPr>
          <p:cNvPr id="61" name="Straight Connector 60"/>
          <p:cNvCxnSpPr/>
          <p:nvPr/>
        </p:nvCxnSpPr>
        <p:spPr>
          <a:xfrm flipV="1">
            <a:off x="1322543" y="2561028"/>
            <a:ext cx="4037" cy="1489305"/>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sp>
        <p:nvSpPr>
          <p:cNvPr id="6" name="Rounded Rectangle 5"/>
          <p:cNvSpPr/>
          <p:nvPr/>
        </p:nvSpPr>
        <p:spPr>
          <a:xfrm>
            <a:off x="170198" y="3450277"/>
            <a:ext cx="11926884" cy="353539"/>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34817" y="3476554"/>
            <a:ext cx="916445" cy="338554"/>
          </a:xfrm>
          <a:prstGeom prst="rect">
            <a:avLst/>
          </a:prstGeom>
          <a:noFill/>
        </p:spPr>
        <p:txBody>
          <a:bodyPr wrap="square" rtlCol="0">
            <a:spAutoFit/>
          </a:bodyPr>
          <a:lstStyle/>
          <a:p>
            <a:pPr algn="ctr"/>
            <a:r>
              <a:rPr lang="en-US" sz="1600">
                <a:solidFill>
                  <a:schemeClr val="bg1"/>
                </a:solidFill>
                <a:latin typeface="Avenir Light"/>
                <a:cs typeface="Avenir Light"/>
              </a:rPr>
              <a:t>2018</a:t>
            </a:r>
            <a:endParaRPr lang="en-US" sz="1600" dirty="0">
              <a:solidFill>
                <a:schemeClr val="bg1"/>
              </a:solidFill>
              <a:latin typeface="Avenir Light"/>
              <a:cs typeface="Avenir Light"/>
            </a:endParaRPr>
          </a:p>
        </p:txBody>
      </p:sp>
      <p:cxnSp>
        <p:nvCxnSpPr>
          <p:cNvPr id="41" name="Straight Connector 40"/>
          <p:cNvCxnSpPr/>
          <p:nvPr/>
        </p:nvCxnSpPr>
        <p:spPr>
          <a:xfrm flipV="1">
            <a:off x="3786387" y="2931456"/>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cxnSp>
        <p:nvCxnSpPr>
          <p:cNvPr id="57" name="Straight Connector 56"/>
          <p:cNvCxnSpPr/>
          <p:nvPr/>
        </p:nvCxnSpPr>
        <p:spPr>
          <a:xfrm flipV="1">
            <a:off x="1257922" y="2927660"/>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cxnSp>
        <p:nvCxnSpPr>
          <p:cNvPr id="82" name="Straight Connector 81"/>
          <p:cNvCxnSpPr/>
          <p:nvPr/>
        </p:nvCxnSpPr>
        <p:spPr>
          <a:xfrm flipV="1">
            <a:off x="2153631" y="2931456"/>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06" name="TextBox 105"/>
          <p:cNvSpPr txBox="1"/>
          <p:nvPr/>
        </p:nvSpPr>
        <p:spPr>
          <a:xfrm>
            <a:off x="3552935" y="3464762"/>
            <a:ext cx="916445" cy="338554"/>
          </a:xfrm>
          <a:prstGeom prst="rect">
            <a:avLst/>
          </a:prstGeom>
          <a:noFill/>
        </p:spPr>
        <p:txBody>
          <a:bodyPr wrap="square" rtlCol="0">
            <a:spAutoFit/>
          </a:bodyPr>
          <a:lstStyle/>
          <a:p>
            <a:r>
              <a:rPr lang="en-US" sz="1600">
                <a:solidFill>
                  <a:schemeClr val="bg1"/>
                </a:solidFill>
                <a:latin typeface="Avenir Light"/>
                <a:cs typeface="Avenir Light"/>
              </a:rPr>
              <a:t>2020</a:t>
            </a:r>
            <a:endParaRPr lang="en-US" sz="1600" dirty="0">
              <a:solidFill>
                <a:schemeClr val="bg1"/>
              </a:solidFill>
              <a:latin typeface="Avenir Light"/>
              <a:cs typeface="Avenir Light"/>
            </a:endParaRPr>
          </a:p>
        </p:txBody>
      </p:sp>
      <p:cxnSp>
        <p:nvCxnSpPr>
          <p:cNvPr id="121" name="Straight Connector 120"/>
          <p:cNvCxnSpPr/>
          <p:nvPr/>
        </p:nvCxnSpPr>
        <p:spPr>
          <a:xfrm flipV="1">
            <a:off x="6618704" y="-1429506"/>
            <a:ext cx="0" cy="477723"/>
          </a:xfrm>
          <a:prstGeom prst="line">
            <a:avLst/>
          </a:prstGeom>
          <a:ln w="3175"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24" name="Rectangle 123"/>
          <p:cNvSpPr/>
          <p:nvPr/>
        </p:nvSpPr>
        <p:spPr>
          <a:xfrm>
            <a:off x="593303" y="2881804"/>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a:solidFill>
                  <a:schemeClr val="tx1"/>
                </a:solidFill>
              </a:rPr>
              <a:t>SC 19</a:t>
            </a:r>
            <a:endParaRPr lang="en-US" sz="1100" b="1" dirty="0">
              <a:solidFill>
                <a:schemeClr val="tx1"/>
              </a:solidFill>
            </a:endParaRPr>
          </a:p>
        </p:txBody>
      </p:sp>
      <p:sp>
        <p:nvSpPr>
          <p:cNvPr id="138" name="TextBox 137"/>
          <p:cNvSpPr txBox="1"/>
          <p:nvPr/>
        </p:nvSpPr>
        <p:spPr>
          <a:xfrm>
            <a:off x="6093291" y="1699507"/>
            <a:ext cx="5041741" cy="1200329"/>
          </a:xfrm>
          <a:prstGeom prst="rect">
            <a:avLst/>
          </a:prstGeom>
          <a:noFill/>
        </p:spPr>
        <p:txBody>
          <a:bodyPr wrap="square" rtlCol="0">
            <a:spAutoFit/>
          </a:bodyPr>
          <a:lstStyle/>
          <a:p>
            <a:r>
              <a:rPr lang="en-US" sz="2400" b="1" u="sng" dirty="0">
                <a:latin typeface="+mj-lt"/>
              </a:rPr>
              <a:t>WUC Mission</a:t>
            </a:r>
            <a:r>
              <a:rPr lang="en-US" sz="2400" b="1" dirty="0">
                <a:latin typeface="+mj-lt"/>
              </a:rPr>
              <a:t>: Unite, connect, enable, measure to implement the New Urban Agenda</a:t>
            </a:r>
          </a:p>
        </p:txBody>
      </p:sp>
      <p:sp>
        <p:nvSpPr>
          <p:cNvPr id="140" name="Rectangle 139"/>
          <p:cNvSpPr/>
          <p:nvPr/>
        </p:nvSpPr>
        <p:spPr>
          <a:xfrm>
            <a:off x="1401292" y="2957390"/>
            <a:ext cx="751988"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a:solidFill>
                  <a:schemeClr val="tx1"/>
                </a:solidFill>
              </a:rPr>
              <a:t>SC 20</a:t>
            </a:r>
          </a:p>
          <a:p>
            <a:pPr algn="r"/>
            <a:r>
              <a:rPr lang="en-US" sz="1100" b="1">
                <a:solidFill>
                  <a:schemeClr val="tx1"/>
                </a:solidFill>
              </a:rPr>
              <a:t>Liverpool</a:t>
            </a:r>
            <a:endParaRPr lang="en-US" sz="1100" b="1" dirty="0">
              <a:solidFill>
                <a:schemeClr val="tx1"/>
              </a:solidFill>
            </a:endParaRPr>
          </a:p>
        </p:txBody>
      </p:sp>
      <p:pic>
        <p:nvPicPr>
          <p:cNvPr id="71" name="Picture 70" descr="wuf10.png">
            <a:extLst>
              <a:ext uri="{FF2B5EF4-FFF2-40B4-BE49-F238E27FC236}">
                <a16:creationId xmlns:a16="http://schemas.microsoft.com/office/drawing/2014/main" id="{94B5FCE6-12BF-4D75-8D62-89EFB9936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36" y="1859325"/>
            <a:ext cx="1099802" cy="696029"/>
          </a:xfrm>
          <a:prstGeom prst="rect">
            <a:avLst/>
          </a:prstGeom>
          <a:ln>
            <a:solidFill>
              <a:schemeClr val="accent3"/>
            </a:solidFill>
          </a:ln>
        </p:spPr>
      </p:pic>
      <p:pic>
        <p:nvPicPr>
          <p:cNvPr id="1028" name="Picture 4" descr="Résultat de recherche d'images pour &quot;WUF9&quot;">
            <a:extLst>
              <a:ext uri="{FF2B5EF4-FFF2-40B4-BE49-F238E27FC236}">
                <a16:creationId xmlns:a16="http://schemas.microsoft.com/office/drawing/2014/main" id="{7B0A68AD-8DB7-4D7F-9760-9120B8161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817" y="1859325"/>
            <a:ext cx="1249241" cy="701657"/>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DA9A4C0-6B52-4D58-81EF-3706D0D80339}"/>
              </a:ext>
            </a:extLst>
          </p:cNvPr>
          <p:cNvSpPr/>
          <p:nvPr/>
        </p:nvSpPr>
        <p:spPr>
          <a:xfrm>
            <a:off x="3267415" y="2891975"/>
            <a:ext cx="51932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a:solidFill>
                  <a:schemeClr val="tx1"/>
                </a:solidFill>
              </a:rPr>
              <a:t>SC 22</a:t>
            </a:r>
            <a:endParaRPr lang="en-US" sz="1100" b="1" dirty="0">
              <a:solidFill>
                <a:schemeClr val="tx1"/>
              </a:solidFill>
            </a:endParaRPr>
          </a:p>
        </p:txBody>
      </p:sp>
      <p:cxnSp>
        <p:nvCxnSpPr>
          <p:cNvPr id="76" name="Straight Connector 75">
            <a:extLst>
              <a:ext uri="{FF2B5EF4-FFF2-40B4-BE49-F238E27FC236}">
                <a16:creationId xmlns:a16="http://schemas.microsoft.com/office/drawing/2014/main" id="{BDF66F8F-0EE2-4E5A-853F-2FC2E0280B47}"/>
              </a:ext>
            </a:extLst>
          </p:cNvPr>
          <p:cNvCxnSpPr/>
          <p:nvPr/>
        </p:nvCxnSpPr>
        <p:spPr>
          <a:xfrm flipV="1">
            <a:off x="2956233" y="2932030"/>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77" name="Rectangle 76">
            <a:extLst>
              <a:ext uri="{FF2B5EF4-FFF2-40B4-BE49-F238E27FC236}">
                <a16:creationId xmlns:a16="http://schemas.microsoft.com/office/drawing/2014/main" id="{2F8BE446-CA17-4BE2-B285-75A8F4B94DD8}"/>
              </a:ext>
            </a:extLst>
          </p:cNvPr>
          <p:cNvSpPr/>
          <p:nvPr/>
        </p:nvSpPr>
        <p:spPr>
          <a:xfrm>
            <a:off x="2203894" y="2957964"/>
            <a:ext cx="751988"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a:solidFill>
                  <a:schemeClr val="tx1"/>
                </a:solidFill>
              </a:rPr>
              <a:t>SC 20</a:t>
            </a:r>
          </a:p>
          <a:p>
            <a:pPr algn="r"/>
            <a:r>
              <a:rPr lang="en-US" sz="1100" b="1">
                <a:solidFill>
                  <a:schemeClr val="tx1"/>
                </a:solidFill>
              </a:rPr>
              <a:t>Nairobi</a:t>
            </a:r>
            <a:endParaRPr lang="en-US" sz="1100" b="1" dirty="0">
              <a:solidFill>
                <a:schemeClr val="tx1"/>
              </a:solidFill>
            </a:endParaRPr>
          </a:p>
        </p:txBody>
      </p:sp>
      <p:sp>
        <p:nvSpPr>
          <p:cNvPr id="78" name="Rounded Rectangle 26">
            <a:extLst>
              <a:ext uri="{FF2B5EF4-FFF2-40B4-BE49-F238E27FC236}">
                <a16:creationId xmlns:a16="http://schemas.microsoft.com/office/drawing/2014/main" id="{6A7AA276-3F81-47F3-9C3A-25FC225B05A8}"/>
              </a:ext>
            </a:extLst>
          </p:cNvPr>
          <p:cNvSpPr/>
          <p:nvPr/>
        </p:nvSpPr>
        <p:spPr>
          <a:xfrm>
            <a:off x="1326580" y="4253136"/>
            <a:ext cx="861967" cy="1412241"/>
          </a:xfrm>
          <a:prstGeom prst="roundRect">
            <a:avLst>
              <a:gd name="adj" fmla="val 10000"/>
            </a:avLst>
          </a:prstGeom>
          <a:blipFill rotWithShape="1">
            <a:blip r:embed="rId5">
              <a:extLst>
                <a:ext uri="{28A0092B-C50C-407E-A947-70E740481C1C}">
                  <a14:useLocalDpi xmlns:a14="http://schemas.microsoft.com/office/drawing/2010/main" val="0"/>
                </a:ext>
              </a:extLst>
            </a:blip>
            <a:srcRect/>
            <a:stretch>
              <a:fillRect l="-3000" r="-3000"/>
            </a:stretch>
          </a:blipFill>
          <a:ln>
            <a:solidFill>
              <a:srgbClr val="7F7F7F"/>
            </a:solidFill>
          </a:ln>
        </p:spPr>
        <p:style>
          <a:lnRef idx="3">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pic>
        <p:nvPicPr>
          <p:cNvPr id="79" name="Picture 78" descr="unnamed-1.jpg">
            <a:extLst>
              <a:ext uri="{FF2B5EF4-FFF2-40B4-BE49-F238E27FC236}">
                <a16:creationId xmlns:a16="http://schemas.microsoft.com/office/drawing/2014/main" id="{BD360406-0F0A-420E-95A3-B7442C7AA1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7513" y="4884135"/>
            <a:ext cx="853820" cy="577480"/>
          </a:xfrm>
          <a:prstGeom prst="rect">
            <a:avLst/>
          </a:prstGeom>
        </p:spPr>
      </p:pic>
      <p:sp>
        <p:nvSpPr>
          <p:cNvPr id="87" name="Rectangle 86">
            <a:extLst>
              <a:ext uri="{FF2B5EF4-FFF2-40B4-BE49-F238E27FC236}">
                <a16:creationId xmlns:a16="http://schemas.microsoft.com/office/drawing/2014/main" id="{BB9B76AB-892B-4ABB-8CF8-48F0DD538070}"/>
              </a:ext>
            </a:extLst>
          </p:cNvPr>
          <p:cNvSpPr/>
          <p:nvPr/>
        </p:nvSpPr>
        <p:spPr>
          <a:xfrm>
            <a:off x="3081333" y="4993155"/>
            <a:ext cx="1710901"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100" b="1">
                <a:solidFill>
                  <a:schemeClr val="tx1"/>
                </a:solidFill>
              </a:rPr>
              <a:t>2018: 26 UTCs </a:t>
            </a:r>
          </a:p>
          <a:p>
            <a:r>
              <a:rPr lang="en-US" sz="1100" b="1">
                <a:solidFill>
                  <a:schemeClr val="tx1"/>
                </a:solidFill>
              </a:rPr>
              <a:t>2019: 38 UTCs</a:t>
            </a:r>
            <a:endParaRPr lang="en-US" sz="1100" b="1" dirty="0">
              <a:solidFill>
                <a:schemeClr val="tx1"/>
              </a:solidFill>
            </a:endParaRPr>
          </a:p>
        </p:txBody>
      </p:sp>
      <p:sp>
        <p:nvSpPr>
          <p:cNvPr id="23" name="TextBox 22">
            <a:extLst>
              <a:ext uri="{FF2B5EF4-FFF2-40B4-BE49-F238E27FC236}">
                <a16:creationId xmlns:a16="http://schemas.microsoft.com/office/drawing/2014/main" id="{B26B7037-E141-4A0B-8D8D-654A5042A792}"/>
              </a:ext>
            </a:extLst>
          </p:cNvPr>
          <p:cNvSpPr txBox="1"/>
          <p:nvPr/>
        </p:nvSpPr>
        <p:spPr>
          <a:xfrm>
            <a:off x="193581" y="160324"/>
            <a:ext cx="7486403" cy="1200329"/>
          </a:xfrm>
          <a:prstGeom prst="rect">
            <a:avLst/>
          </a:prstGeom>
          <a:noFill/>
        </p:spPr>
        <p:txBody>
          <a:bodyPr wrap="square" rtlCol="0">
            <a:spAutoFit/>
          </a:bodyPr>
          <a:lstStyle/>
          <a:p>
            <a:r>
              <a:rPr lang="en-US" sz="3600" b="1" dirty="0">
                <a:latin typeface="+mj-lt"/>
              </a:rPr>
              <a:t>Post Habitat III</a:t>
            </a:r>
          </a:p>
          <a:p>
            <a:endParaRPr lang="en-US" sz="3600" b="1" dirty="0">
              <a:latin typeface="+mj-lt"/>
            </a:endParaRPr>
          </a:p>
        </p:txBody>
      </p:sp>
      <p:sp>
        <p:nvSpPr>
          <p:cNvPr id="24" name="Pentagon 94">
            <a:extLst>
              <a:ext uri="{FF2B5EF4-FFF2-40B4-BE49-F238E27FC236}">
                <a16:creationId xmlns:a16="http://schemas.microsoft.com/office/drawing/2014/main" id="{723D5631-27FE-4609-832B-E5030D36FE37}"/>
              </a:ext>
            </a:extLst>
          </p:cNvPr>
          <p:cNvSpPr/>
          <p:nvPr/>
        </p:nvSpPr>
        <p:spPr>
          <a:xfrm>
            <a:off x="-83326" y="5850724"/>
            <a:ext cx="3936964" cy="314257"/>
          </a:xfrm>
          <a:prstGeom prst="homePlate">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GB" sz="1400" dirty="0"/>
              <a:t>The City We Need </a:t>
            </a:r>
          </a:p>
        </p:txBody>
      </p:sp>
    </p:spTree>
    <p:extLst>
      <p:ext uri="{BB962C8B-B14F-4D97-AF65-F5344CB8AC3E}">
        <p14:creationId xmlns:p14="http://schemas.microsoft.com/office/powerpoint/2010/main" val="1424937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1717205" y="1862178"/>
            <a:ext cx="8232829" cy="4351338"/>
          </a:xfrm>
        </p:spPr>
        <p:txBody>
          <a:bodyPr>
            <a:normAutofit lnSpcReduction="10000"/>
          </a:bodyPr>
          <a:lstStyle/>
          <a:p>
            <a:r>
              <a:rPr lang="en-US" sz="3200" b="1" i="1" dirty="0"/>
              <a:t>Our Vision</a:t>
            </a:r>
          </a:p>
          <a:p>
            <a:r>
              <a:rPr lang="en-US" sz="3200" b="1" i="1" dirty="0"/>
              <a:t>Our Goal</a:t>
            </a:r>
          </a:p>
          <a:p>
            <a:r>
              <a:rPr lang="en-US" sz="3200" b="1" i="1" dirty="0"/>
              <a:t>Our Mission</a:t>
            </a:r>
          </a:p>
          <a:p>
            <a:r>
              <a:rPr lang="en-US" sz="3200" b="1" i="1" dirty="0"/>
              <a:t>Our Strategic Actions</a:t>
            </a:r>
            <a:endParaRPr lang="en-KE" sz="3200" i="1" dirty="0"/>
          </a:p>
          <a:p>
            <a:r>
              <a:rPr lang="en-US" sz="3200" b="1" i="1" dirty="0"/>
              <a:t>Our Coalition</a:t>
            </a:r>
            <a:endParaRPr lang="en-KE" sz="3200" i="1" dirty="0"/>
          </a:p>
          <a:p>
            <a:r>
              <a:rPr lang="en-US" sz="3200" b="1" i="1" dirty="0"/>
              <a:t>What do we promote?</a:t>
            </a:r>
            <a:endParaRPr lang="en-KE" sz="3200" i="1" dirty="0"/>
          </a:p>
          <a:p>
            <a:r>
              <a:rPr lang="en-US" sz="3200" b="1" i="1" dirty="0"/>
              <a:t>How do we promote?</a:t>
            </a:r>
            <a:endParaRPr lang="en-KE" sz="3200" i="1" dirty="0"/>
          </a:p>
          <a:p>
            <a:r>
              <a:rPr lang="en-US" sz="3200" b="1" i="1" dirty="0"/>
              <a:t>Our Actions</a:t>
            </a:r>
            <a:endParaRPr lang="en-KE" sz="3200" i="1" dirty="0"/>
          </a:p>
          <a:p>
            <a:pPr marL="0" indent="0">
              <a:buNone/>
            </a:pPr>
            <a:endParaRPr lang="en-KE" sz="3600" i="1" dirty="0"/>
          </a:p>
          <a:p>
            <a:pPr marL="0" indent="0">
              <a:buNone/>
            </a:pPr>
            <a:endParaRPr lang="en-KE" sz="3600" i="1" dirty="0"/>
          </a:p>
        </p:txBody>
      </p:sp>
      <p:grpSp>
        <p:nvGrpSpPr>
          <p:cNvPr id="3" name="Group 2">
            <a:extLst>
              <a:ext uri="{FF2B5EF4-FFF2-40B4-BE49-F238E27FC236}">
                <a16:creationId xmlns:a16="http://schemas.microsoft.com/office/drawing/2014/main" id="{3DD6541F-6971-AD46-82E2-C3CBA3F114BF}"/>
              </a:ext>
            </a:extLst>
          </p:cNvPr>
          <p:cNvGrpSpPr/>
          <p:nvPr/>
        </p:nvGrpSpPr>
        <p:grpSpPr>
          <a:xfrm>
            <a:off x="8920611" y="265993"/>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
        <p:nvSpPr>
          <p:cNvPr id="21" name="TextBox 20">
            <a:extLst>
              <a:ext uri="{FF2B5EF4-FFF2-40B4-BE49-F238E27FC236}">
                <a16:creationId xmlns:a16="http://schemas.microsoft.com/office/drawing/2014/main" id="{3D7D3E02-04D5-6841-959D-4EFF70DC51DB}"/>
              </a:ext>
            </a:extLst>
          </p:cNvPr>
          <p:cNvSpPr txBox="1"/>
          <p:nvPr/>
        </p:nvSpPr>
        <p:spPr>
          <a:xfrm>
            <a:off x="544502" y="559163"/>
            <a:ext cx="8416431" cy="707886"/>
          </a:xfrm>
          <a:prstGeom prst="rect">
            <a:avLst/>
          </a:prstGeom>
          <a:noFill/>
        </p:spPr>
        <p:txBody>
          <a:bodyPr wrap="square" rtlCol="0">
            <a:spAutoFit/>
          </a:bodyPr>
          <a:lstStyle/>
          <a:p>
            <a:r>
              <a:rPr lang="en-US" sz="4000" b="1" spc="600" dirty="0">
                <a:solidFill>
                  <a:srgbClr val="FF0000"/>
                </a:solidFill>
                <a:latin typeface="+mj-lt"/>
              </a:rPr>
              <a:t>WUC VISION 2030 </a:t>
            </a:r>
          </a:p>
        </p:txBody>
      </p:sp>
    </p:spTree>
    <p:extLst>
      <p:ext uri="{BB962C8B-B14F-4D97-AF65-F5344CB8AC3E}">
        <p14:creationId xmlns:p14="http://schemas.microsoft.com/office/powerpoint/2010/main" val="391755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972505" y="2112165"/>
            <a:ext cx="10411112" cy="3732044"/>
          </a:xfrm>
        </p:spPr>
        <p:txBody>
          <a:bodyPr>
            <a:normAutofit/>
          </a:bodyPr>
          <a:lstStyle/>
          <a:p>
            <a:pPr marL="0" indent="0">
              <a:buNone/>
            </a:pPr>
            <a:r>
              <a:rPr lang="en-US" sz="3600" b="1" dirty="0"/>
              <a:t>Our Vision</a:t>
            </a:r>
          </a:p>
          <a:p>
            <a:pPr marL="0" indent="0" algn="ctr">
              <a:buNone/>
            </a:pPr>
            <a:endParaRPr lang="en-GB" sz="3500" dirty="0"/>
          </a:p>
          <a:p>
            <a:pPr marL="0" indent="0" algn="ctr">
              <a:buNone/>
            </a:pPr>
            <a:r>
              <a:rPr lang="en-GB" sz="3500" dirty="0"/>
              <a:t>Together shaping the future of cities </a:t>
            </a:r>
          </a:p>
          <a:p>
            <a:pPr marL="0" indent="0" algn="ctr">
              <a:buNone/>
            </a:pPr>
            <a:r>
              <a:rPr lang="en-GB" sz="3500" dirty="0"/>
              <a:t>leaving no one behind.</a:t>
            </a:r>
          </a:p>
          <a:p>
            <a:pPr marL="0" indent="0" algn="ctr">
              <a:buNone/>
            </a:pPr>
            <a:endParaRPr lang="en-GB" sz="3500" dirty="0"/>
          </a:p>
        </p:txBody>
      </p:sp>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
        <p:nvSpPr>
          <p:cNvPr id="9" name="TextBox 8">
            <a:extLst>
              <a:ext uri="{FF2B5EF4-FFF2-40B4-BE49-F238E27FC236}">
                <a16:creationId xmlns:a16="http://schemas.microsoft.com/office/drawing/2014/main" id="{A12D5B99-7925-D14D-B269-D8AA8018A9D6}"/>
              </a:ext>
            </a:extLst>
          </p:cNvPr>
          <p:cNvSpPr txBox="1"/>
          <p:nvPr/>
        </p:nvSpPr>
        <p:spPr>
          <a:xfrm>
            <a:off x="544502" y="559163"/>
            <a:ext cx="8416431" cy="707886"/>
          </a:xfrm>
          <a:prstGeom prst="rect">
            <a:avLst/>
          </a:prstGeom>
          <a:noFill/>
        </p:spPr>
        <p:txBody>
          <a:bodyPr wrap="square" rtlCol="0">
            <a:spAutoFit/>
          </a:bodyPr>
          <a:lstStyle/>
          <a:p>
            <a:r>
              <a:rPr lang="en-US" sz="4000" b="1" spc="600" dirty="0">
                <a:solidFill>
                  <a:srgbClr val="FF0000"/>
                </a:solidFill>
                <a:latin typeface="+mj-lt"/>
              </a:rPr>
              <a:t>WUC VISION 2030 </a:t>
            </a:r>
          </a:p>
        </p:txBody>
      </p:sp>
    </p:spTree>
    <p:extLst>
      <p:ext uri="{BB962C8B-B14F-4D97-AF65-F5344CB8AC3E}">
        <p14:creationId xmlns:p14="http://schemas.microsoft.com/office/powerpoint/2010/main" val="181243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972505" y="2112165"/>
            <a:ext cx="10344852" cy="4351338"/>
          </a:xfrm>
        </p:spPr>
        <p:txBody>
          <a:bodyPr>
            <a:normAutofit/>
          </a:bodyPr>
          <a:lstStyle/>
          <a:p>
            <a:pPr marL="0" indent="0">
              <a:buNone/>
            </a:pPr>
            <a:r>
              <a:rPr lang="en-US" sz="3600" b="1" dirty="0"/>
              <a:t>Our Goal</a:t>
            </a:r>
          </a:p>
          <a:p>
            <a:pPr marL="0" indent="0">
              <a:buNone/>
            </a:pPr>
            <a:r>
              <a:rPr lang="en-US" sz="3200" i="1" dirty="0"/>
              <a:t>Help achieve the urban dimension of the sustainable development goals (SDGs) by 2030 and implement the New Urban Agenda</a:t>
            </a:r>
          </a:p>
          <a:p>
            <a:pPr marL="0" indent="0">
              <a:buNone/>
            </a:pPr>
            <a:endParaRPr lang="en-US" sz="3200" i="1" dirty="0">
              <a:highlight>
                <a:srgbClr val="FFFF00"/>
              </a:highlight>
            </a:endParaRPr>
          </a:p>
        </p:txBody>
      </p:sp>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
        <p:nvSpPr>
          <p:cNvPr id="9" name="TextBox 8">
            <a:extLst>
              <a:ext uri="{FF2B5EF4-FFF2-40B4-BE49-F238E27FC236}">
                <a16:creationId xmlns:a16="http://schemas.microsoft.com/office/drawing/2014/main" id="{A12D5B99-7925-D14D-B269-D8AA8018A9D6}"/>
              </a:ext>
            </a:extLst>
          </p:cNvPr>
          <p:cNvSpPr txBox="1"/>
          <p:nvPr/>
        </p:nvSpPr>
        <p:spPr>
          <a:xfrm>
            <a:off x="544502" y="559163"/>
            <a:ext cx="8416431" cy="707886"/>
          </a:xfrm>
          <a:prstGeom prst="rect">
            <a:avLst/>
          </a:prstGeom>
          <a:noFill/>
        </p:spPr>
        <p:txBody>
          <a:bodyPr wrap="square" rtlCol="0">
            <a:spAutoFit/>
          </a:bodyPr>
          <a:lstStyle/>
          <a:p>
            <a:r>
              <a:rPr lang="en-US" sz="4000" b="1" spc="600" dirty="0">
                <a:solidFill>
                  <a:srgbClr val="FF0000"/>
                </a:solidFill>
                <a:latin typeface="+mj-lt"/>
              </a:rPr>
              <a:t>WUC VISION 2030 </a:t>
            </a:r>
          </a:p>
        </p:txBody>
      </p:sp>
    </p:spTree>
    <p:extLst>
      <p:ext uri="{BB962C8B-B14F-4D97-AF65-F5344CB8AC3E}">
        <p14:creationId xmlns:p14="http://schemas.microsoft.com/office/powerpoint/2010/main" val="2496144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11821</TotalTime>
  <Words>1961</Words>
  <Application>Microsoft Macintosh PowerPoint</Application>
  <PresentationFormat>Widescreen</PresentationFormat>
  <Paragraphs>366</Paragraphs>
  <Slides>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Rounded MT Bold</vt:lpstr>
      <vt:lpstr>Avenir Light</vt:lpstr>
      <vt:lpstr>Calibri</vt:lpstr>
      <vt:lpstr>Calibri Light</vt:lpstr>
      <vt:lpstr>Symbol</vt:lpstr>
      <vt:lpstr>Tahoma</vt:lpstr>
      <vt:lpstr>Wingdings</vt:lpstr>
      <vt:lpstr>Office Theme</vt:lpstr>
      <vt:lpstr>World Urban Campaign  New Vision, Governance and Road Map  Summary</vt:lpstr>
      <vt:lpstr>PowerPoint Presentation</vt:lpstr>
      <vt:lpstr>1. New WUC 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WUC Governance</vt:lpstr>
      <vt:lpstr>Current WUC membership types</vt:lpstr>
      <vt:lpstr>WUC current Governance </vt:lpstr>
      <vt:lpstr>PowerPoint Presentation</vt:lpstr>
      <vt:lpstr> NEW simplified governance </vt:lpstr>
      <vt:lpstr>NEW WUC membership types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Urban Campaign  New Vision, Governance, Road Map July 2020</dc:title>
  <dc:subject/>
  <dc:creator>Christine Auclair</dc:creator>
  <cp:keywords/>
  <dc:description/>
  <cp:lastModifiedBy>Christine Auclair</cp:lastModifiedBy>
  <cp:revision>25</cp:revision>
  <dcterms:created xsi:type="dcterms:W3CDTF">2020-07-22T13:03:02Z</dcterms:created>
  <dcterms:modified xsi:type="dcterms:W3CDTF">2021-02-15T12:01:29Z</dcterms:modified>
  <cp:category/>
</cp:coreProperties>
</file>